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4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31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53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18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7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13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56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83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07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77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92F5A-FFCE-43C9-BD24-B724B1B776C6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3868-0DA4-48F6-B9D7-3826B5826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43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Giyimden kalıp alma (</a:t>
            </a:r>
            <a:r>
              <a:rPr lang="tr-TR" dirty="0" err="1" smtClean="0"/>
              <a:t>pensli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L. 2013. </a:t>
            </a:r>
            <a:r>
              <a:rPr lang="tr-TR" dirty="0" err="1" smtClean="0"/>
              <a:t>Costume</a:t>
            </a:r>
            <a:r>
              <a:rPr lang="tr-TR" dirty="0" smtClean="0"/>
              <a:t> </a:t>
            </a:r>
            <a:r>
              <a:rPr lang="tr-TR" dirty="0" err="1" smtClean="0"/>
              <a:t>mounting</a:t>
            </a:r>
            <a:r>
              <a:rPr lang="tr-TR" dirty="0" smtClean="0"/>
              <a:t>. </a:t>
            </a:r>
            <a:r>
              <a:rPr lang="tr-TR" dirty="0" err="1" smtClean="0"/>
              <a:t>Routledge</a:t>
            </a:r>
            <a:r>
              <a:rPr lang="tr-TR" dirty="0" smtClean="0"/>
              <a:t>, </a:t>
            </a:r>
            <a:r>
              <a:rPr lang="tr-TR" dirty="0" err="1" smtClean="0"/>
              <a:t>Newyork</a:t>
            </a:r>
            <a:r>
              <a:rPr lang="tr-TR" dirty="0" smtClean="0"/>
              <a:t>, USA,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87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Ölçme ve izleme talimatları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960197"/>
              </p:ext>
            </p:extLst>
          </p:nvPr>
        </p:nvGraphicFramePr>
        <p:xfrm>
          <a:off x="1857829" y="1465943"/>
          <a:ext cx="7115356" cy="3841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7678">
                  <a:extLst>
                    <a:ext uri="{9D8B030D-6E8A-4147-A177-3AD203B41FA5}">
                      <a16:colId xmlns:a16="http://schemas.microsoft.com/office/drawing/2014/main" val="825494469"/>
                    </a:ext>
                  </a:extLst>
                </a:gridCol>
                <a:gridCol w="3557678">
                  <a:extLst>
                    <a:ext uri="{9D8B030D-6E8A-4147-A177-3AD203B41FA5}">
                      <a16:colId xmlns:a16="http://schemas.microsoft.com/office/drawing/2014/main" val="121230322"/>
                    </a:ext>
                  </a:extLst>
                </a:gridCol>
              </a:tblGrid>
              <a:tr h="24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Ölçme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Geçirme- aktarma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577101"/>
                  </a:ext>
                </a:extLst>
              </a:tr>
              <a:tr h="24840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1.Pens ile oluşan dolgunluğu, giyimin altından doku kaplı vatka ile dışarı çıkarın, şişirin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53548"/>
                  </a:ext>
                </a:extLst>
              </a:tr>
              <a:tr h="7682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2.Pensin her iki tarafındaki yön ve açıyı belirlemek için paneli inceleyin.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2.Panelin üstünü kaplayacak büyüklükte doku kağıdı kesin. Kurşun kalem kullanarak 3-4 cm aralıkla kesikli çizgi ile işaretleyin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349036"/>
                  </a:ext>
                </a:extLst>
              </a:tr>
              <a:tr h="1547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3.Pens boy uzunluğunu ölçün. 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3.Pens hattını kabaca ikiye ayırın. Birine A adını verin, doku kağıdını panelin üzerine serin. A yanı kesikli çizgiler eşleşmeli. Bu yanda çalışmaya devam ederken panelin dış kısmı çizgilerini doku kağıdı ile üzerine eşleştirin (Şekil 2.9a). Pens hattı çizin. En uzak ucu işaretleyin.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8607354"/>
                  </a:ext>
                </a:extLst>
              </a:tr>
              <a:tr h="1028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4.Pens görünür ise en geniş noktanın enini ölçün. Gizli ise pensi hafifçe bastırarak büyüklüğü hakkında kaba fikir edinin ve kumaştan hissedin.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4.Doku kağıdını giyimin üzerinden alın ve pens çizgisi boyunca en uzak uca kadar kesin. Pens çizgisi kesilince doku kalıbı panel üzerinde daha önce olduğu gibi yeniden konumlandırın. 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197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05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Ölçme ve izleme talimatları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617427"/>
              </p:ext>
            </p:extLst>
          </p:nvPr>
        </p:nvGraphicFramePr>
        <p:xfrm>
          <a:off x="2380343" y="1690688"/>
          <a:ext cx="6592842" cy="3542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6421">
                  <a:extLst>
                    <a:ext uri="{9D8B030D-6E8A-4147-A177-3AD203B41FA5}">
                      <a16:colId xmlns:a16="http://schemas.microsoft.com/office/drawing/2014/main" val="3137225403"/>
                    </a:ext>
                  </a:extLst>
                </a:gridCol>
                <a:gridCol w="3296421">
                  <a:extLst>
                    <a:ext uri="{9D8B030D-6E8A-4147-A177-3AD203B41FA5}">
                      <a16:colId xmlns:a16="http://schemas.microsoft.com/office/drawing/2014/main" val="1727545038"/>
                    </a:ext>
                  </a:extLst>
                </a:gridCol>
              </a:tblGrid>
              <a:tr h="1776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5.Pens genişliği biliniyorsa, doku kağıdı ile bu miktarda çakıştırma yapılır. B tarafı A tarafına kaydırın (Şekil 2.9b) Pens ölçüsü bilinmiyorsa, kesikli çizgi hizasını kullanarak doku kağıdı ile üst üste getirin.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 tarafında kumaş ve dokunun çizgi hatları eşleşirse pens doğru ölçüdedir.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782494"/>
                  </a:ext>
                </a:extLst>
              </a:tr>
              <a:tr h="1265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6.Örtüşen doku kalıbı bir iğne ile sabitleyin ve B tarafına pens çizgisi çizin. Panelin kalan kenarlarının etrafını takip ederek kalıp-şablon-modeli tamamlayın. Pens oluşturmak üzere B ile A birleşir.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1452662"/>
                  </a:ext>
                </a:extLst>
              </a:tr>
              <a:tr h="49961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7.Izgara sistemi (</a:t>
                      </a:r>
                      <a:r>
                        <a:rPr lang="tr-TR" sz="1100" dirty="0" err="1">
                          <a:effectLst/>
                        </a:rPr>
                        <a:t>grid</a:t>
                      </a:r>
                      <a:r>
                        <a:rPr lang="tr-TR" sz="1100" dirty="0">
                          <a:effectLst/>
                        </a:rPr>
                        <a:t> sistem) kullanarak kalıbı kontrol edin ve ayarlayın. Panelde pens birden fazla ise her pens için işlemi tekrarlayın, doku kalıbını birkaç aşamada geliştirin (Şekil 2.9c)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24494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700183" y="-117812"/>
            <a:ext cx="12892183" cy="57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74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52538" y="2369741"/>
            <a:ext cx="4352925" cy="3264693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86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36758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52538" y="2369741"/>
            <a:ext cx="4352925" cy="3264693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86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4219157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295</Words>
  <Application>Microsoft Office PowerPoint</Application>
  <PresentationFormat>Geniş ekran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Giyimden kalıp alma (pensli</vt:lpstr>
      <vt:lpstr>Ölçme ve izleme talimatları</vt:lpstr>
      <vt:lpstr>Ölçme ve izleme talimatları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Giyimden kalıp alma (pensli</dc:title>
  <dc:creator>gsf</dc:creator>
  <cp:lastModifiedBy>gsf</cp:lastModifiedBy>
  <cp:revision>3</cp:revision>
  <dcterms:created xsi:type="dcterms:W3CDTF">2020-05-11T14:52:02Z</dcterms:created>
  <dcterms:modified xsi:type="dcterms:W3CDTF">2020-05-11T15:02:21Z</dcterms:modified>
</cp:coreProperties>
</file>