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41" r:id="rId3"/>
    <p:sldId id="342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Akış Şeması-1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Bir problemin çözüm aşamalarının şekillerle ifade edilmesidir. Akış şemasında kullanılan şekiller aşağıda verilmiştir.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dirty="0" smtClean="0"/>
              <a:t>	</a:t>
            </a:r>
            <a:r>
              <a:rPr lang="tr-TR" sz="2500" dirty="0" smtClean="0"/>
              <a:t>Basla </a:t>
            </a:r>
            <a:r>
              <a:rPr lang="tr-TR" sz="2500" dirty="0"/>
              <a:t>ve son ifadelerinde kullanılır</a:t>
            </a:r>
            <a:r>
              <a:rPr lang="tr-TR" sz="2500" dirty="0" smtClean="0"/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 smtClean="0"/>
              <a:t>	Klavyeden </a:t>
            </a:r>
            <a:r>
              <a:rPr lang="tr-TR" sz="2500" dirty="0"/>
              <a:t>bil girişi için kullanılır, Gir komutu yerine </a:t>
            </a:r>
            <a:r>
              <a:rPr lang="tr-TR" sz="2500" dirty="0" smtClean="0"/>
              <a:t>geçer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 smtClean="0"/>
              <a:t>	İşlem </a:t>
            </a:r>
            <a:r>
              <a:rPr lang="tr-TR" sz="2500" dirty="0"/>
              <a:t>ifadelerinde </a:t>
            </a:r>
            <a:r>
              <a:rPr lang="tr-TR" sz="2500" dirty="0" smtClean="0"/>
              <a:t>kullanılır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 smtClean="0"/>
              <a:t>	Karar </a:t>
            </a:r>
            <a:r>
              <a:rPr lang="tr-TR" sz="2500" dirty="0"/>
              <a:t>verme ifadelerinde kullanılır. “Eger” deyimi yerine </a:t>
            </a:r>
            <a:r>
              <a:rPr lang="tr-TR" sz="2500" dirty="0" smtClean="0"/>
              <a:t>geçer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 smtClean="0"/>
              <a:t>	Ekrana </a:t>
            </a:r>
            <a:r>
              <a:rPr lang="tr-TR" sz="2500" dirty="0"/>
              <a:t>çıktı işlemlerinde kullanılır. “Yaz” komutu yerine </a:t>
            </a:r>
            <a:r>
              <a:rPr lang="tr-TR" sz="2500" dirty="0" smtClean="0"/>
              <a:t>kullanılır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 smtClean="0"/>
              <a:t>	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/>
              <a:t>	</a:t>
            </a:r>
            <a:r>
              <a:rPr lang="tr-TR" sz="2500" dirty="0" smtClean="0"/>
              <a:t>Bağlantı </a:t>
            </a:r>
            <a:r>
              <a:rPr lang="tr-TR" sz="2500" dirty="0"/>
              <a:t>noktalarında </a:t>
            </a:r>
            <a:r>
              <a:rPr lang="tr-TR" sz="2500" dirty="0" smtClean="0"/>
              <a:t>kullanılır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sz="2500" dirty="0" smtClean="0"/>
              <a:t>	Yönlendirmelerde </a:t>
            </a:r>
            <a:r>
              <a:rPr lang="tr-TR" sz="2500" dirty="0"/>
              <a:t>kullanılır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919162" y="2828666"/>
            <a:ext cx="571500" cy="228600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838200" y="3188414"/>
            <a:ext cx="762000" cy="228600"/>
          </a:xfrm>
          <a:prstGeom prst="flowChartInputOutpu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3579459"/>
            <a:ext cx="7620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28662" y="3988243"/>
            <a:ext cx="952500" cy="342900"/>
          </a:xfrm>
          <a:prstGeom prst="flowChartDecis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901700" y="4474996"/>
            <a:ext cx="635000" cy="457200"/>
          </a:xfrm>
          <a:prstGeom prst="flowChartDocumen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1014412" y="5116785"/>
            <a:ext cx="381000" cy="381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cxnSp>
        <p:nvCxnSpPr>
          <p:cNvPr id="51208" name="AutoShape 8"/>
          <p:cNvCxnSpPr>
            <a:cxnSpLocks noChangeShapeType="1"/>
          </p:cNvCxnSpPr>
          <p:nvPr/>
        </p:nvCxnSpPr>
        <p:spPr bwMode="auto">
          <a:xfrm>
            <a:off x="1113439" y="5561670"/>
            <a:ext cx="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09" name="AutoShape 9"/>
          <p:cNvCxnSpPr>
            <a:cxnSpLocks noChangeShapeType="1"/>
          </p:cNvCxnSpPr>
          <p:nvPr/>
        </p:nvCxnSpPr>
        <p:spPr bwMode="auto">
          <a:xfrm flipV="1">
            <a:off x="1240439" y="5561670"/>
            <a:ext cx="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0" name="AutoShape 10"/>
          <p:cNvCxnSpPr>
            <a:cxnSpLocks noChangeShapeType="1"/>
          </p:cNvCxnSpPr>
          <p:nvPr/>
        </p:nvCxnSpPr>
        <p:spPr bwMode="auto">
          <a:xfrm>
            <a:off x="1049939" y="6018870"/>
            <a:ext cx="2540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1" name="AutoShape 11"/>
          <p:cNvCxnSpPr>
            <a:cxnSpLocks noChangeShapeType="1"/>
          </p:cNvCxnSpPr>
          <p:nvPr/>
        </p:nvCxnSpPr>
        <p:spPr bwMode="auto">
          <a:xfrm flipH="1">
            <a:off x="1049939" y="6133170"/>
            <a:ext cx="2540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085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Akış Şeması-2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Soru:</a:t>
            </a:r>
            <a:r>
              <a:rPr lang="tr-TR" dirty="0"/>
              <a:t> Bir ile 10 arasındaki tamsayıların karelerini ve kendilerini ekrana yazdıran algoritmanın akış şemasını </a:t>
            </a:r>
            <a:r>
              <a:rPr lang="tr-TR" dirty="0" smtClean="0"/>
              <a:t>çiziniz</a:t>
            </a:r>
          </a:p>
          <a:p>
            <a:pPr marL="0" indent="0">
              <a:buNone/>
            </a:pPr>
            <a:r>
              <a:rPr lang="tr-TR" sz="2500" smtClean="0"/>
              <a:t>Çözüm</a:t>
            </a:r>
            <a:endParaRPr lang="tr-TR" sz="25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590" y="2723498"/>
            <a:ext cx="4029082" cy="35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1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Akış Şeması-3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Soru:</a:t>
            </a:r>
            <a:r>
              <a:rPr lang="tr-TR" dirty="0"/>
              <a:t> </a:t>
            </a:r>
            <a:r>
              <a:rPr lang="tr-TR" dirty="0" smtClean="0"/>
              <a:t>1 den 1000’e kadar olan çift sayıları ekrana yazdıran programın akış </a:t>
            </a:r>
            <a:r>
              <a:rPr lang="tr-TR" dirty="0"/>
              <a:t>şemasını </a:t>
            </a:r>
            <a:r>
              <a:rPr lang="tr-TR" dirty="0" smtClean="0"/>
              <a:t>çiziniz</a:t>
            </a:r>
          </a:p>
          <a:p>
            <a:pPr marL="0" indent="0">
              <a:buNone/>
            </a:pPr>
            <a:r>
              <a:rPr lang="tr-TR" b="1" dirty="0" smtClean="0"/>
              <a:t>Soru:</a:t>
            </a:r>
            <a:r>
              <a:rPr lang="tr-TR" dirty="0" smtClean="0"/>
              <a:t> Klavyeden girilen kelimenin harflerin </a:t>
            </a:r>
            <a:r>
              <a:rPr lang="tr-TR" dirty="0"/>
              <a:t>ekrana yazdıran programın akış şemasını çiziniz</a:t>
            </a:r>
          </a:p>
          <a:p>
            <a:pPr marL="0" indent="0">
              <a:buNone/>
            </a:pPr>
            <a:r>
              <a:rPr lang="tr-TR" b="1" dirty="0" smtClean="0"/>
              <a:t>Soru:</a:t>
            </a:r>
            <a:r>
              <a:rPr lang="tr-TR" dirty="0" smtClean="0"/>
              <a:t> Klavyeden girilen sayının 7 ye bölümünden kalanı mod fonksiyonu kullanmadan </a:t>
            </a:r>
            <a:r>
              <a:rPr lang="tr-TR" dirty="0"/>
              <a:t>ekrana yazdıran </a:t>
            </a:r>
            <a:r>
              <a:rPr lang="tr-TR" dirty="0" smtClean="0"/>
              <a:t>programın </a:t>
            </a:r>
            <a:r>
              <a:rPr lang="tr-TR" dirty="0"/>
              <a:t>akış şemasını </a:t>
            </a:r>
            <a:r>
              <a:rPr lang="tr-TR" dirty="0" smtClean="0"/>
              <a:t>çiziniz</a:t>
            </a:r>
          </a:p>
          <a:p>
            <a:pPr marL="0" indent="0">
              <a:buNone/>
            </a:pPr>
            <a:r>
              <a:rPr lang="tr-TR" b="1" dirty="0" smtClean="0"/>
              <a:t>Soru: </a:t>
            </a:r>
            <a:r>
              <a:rPr lang="tr-TR" dirty="0" smtClean="0"/>
              <a:t>Klavyeden girilen cümlede kaç tane kelime </a:t>
            </a:r>
            <a:r>
              <a:rPr lang="tr-TR" dirty="0"/>
              <a:t>olduğunu ekrana yazdıran programın akış şemasını çiziniz</a:t>
            </a:r>
          </a:p>
        </p:txBody>
      </p:sp>
    </p:spTree>
    <p:extLst>
      <p:ext uri="{BB962C8B-B14F-4D97-AF65-F5344CB8AC3E}">
        <p14:creationId xmlns:p14="http://schemas.microsoft.com/office/powerpoint/2010/main" val="365631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98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Akış Şeması-1</vt:lpstr>
      <vt:lpstr>Akış Şeması-2</vt:lpstr>
      <vt:lpstr>Akış Şeması-3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129</cp:revision>
  <dcterms:created xsi:type="dcterms:W3CDTF">2018-03-21T13:03:14Z</dcterms:created>
  <dcterms:modified xsi:type="dcterms:W3CDTF">2018-05-11T13:52:29Z</dcterms:modified>
</cp:coreProperties>
</file>