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71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81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11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58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96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52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45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78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42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03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40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F33E7-64CE-4610-A244-85CE1E54133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52917-3016-476F-A479-B36FB491B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71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Medyada Çalışma İlişkileri: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Kapsam ve Kavramlar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Haklar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Hakkı</a:t>
            </a:r>
          </a:p>
          <a:p>
            <a:r>
              <a:rPr lang="tr-TR" dirty="0" smtClean="0"/>
              <a:t>Sağlık Hakkı</a:t>
            </a:r>
          </a:p>
          <a:p>
            <a:r>
              <a:rPr lang="tr-TR" dirty="0" smtClean="0"/>
              <a:t>Sendikal Örgütlenme Hakkı</a:t>
            </a:r>
          </a:p>
          <a:p>
            <a:r>
              <a:rPr lang="tr-TR" dirty="0" smtClean="0"/>
              <a:t>Sosyal Güvenlik Hakkı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629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Güvenlik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Sosyal Güvenlik: Tehlikelere karşı korunma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 İş kazaları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Meslek hastalıkları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Hastalık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Analık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Malullük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Yaşlılık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Ölüm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İşsizlik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Aile gelirinin yetersizliği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255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Güvenlik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Sosyal Güvenlik: Tehlikelere karşı korunma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 İş kazaları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Meslek hastalıkları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Hastalık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Analık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Malullük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Yaşlılık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Ölüm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İşsizlik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Aile gelirinin yetersizliği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0642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Kapitalizmin 20.Yüzyılı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1900…………..1945………................	1980…..</a:t>
            </a:r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3648076" y="2152651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/>
              <a:t>Liberalizm</a:t>
            </a: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6311901" y="2349501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244742" name="Text Box 6"/>
          <p:cNvSpPr txBox="1">
            <a:spLocks noChangeArrowheads="1"/>
          </p:cNvSpPr>
          <p:nvPr/>
        </p:nvSpPr>
        <p:spPr bwMode="auto">
          <a:xfrm>
            <a:off x="6148389" y="2152650"/>
            <a:ext cx="21591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Keynesyen Politikalar</a:t>
            </a:r>
          </a:p>
        </p:txBody>
      </p:sp>
      <p:sp>
        <p:nvSpPr>
          <p:cNvPr id="244743" name="Text Box 7"/>
          <p:cNvSpPr txBox="1">
            <a:spLocks noChangeArrowheads="1"/>
          </p:cNvSpPr>
          <p:nvPr/>
        </p:nvSpPr>
        <p:spPr bwMode="auto">
          <a:xfrm>
            <a:off x="9048750" y="2205038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dirty="0"/>
              <a:t>Neo-Liberalizm</a:t>
            </a:r>
          </a:p>
        </p:txBody>
      </p:sp>
    </p:spTree>
    <p:extLst>
      <p:ext uri="{BB962C8B-B14F-4D97-AF65-F5344CB8AC3E}">
        <p14:creationId xmlns:p14="http://schemas.microsoft.com/office/powerpoint/2010/main" val="185331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 </a:t>
            </a:r>
            <a:r>
              <a:rPr lang="en-US" dirty="0" err="1" smtClean="0"/>
              <a:t>Araştırmaları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Hukuk</a:t>
            </a:r>
            <a:endParaRPr lang="en-US" dirty="0" smtClean="0"/>
          </a:p>
          <a:p>
            <a:r>
              <a:rPr lang="en-US" dirty="0" err="1" smtClean="0"/>
              <a:t>Sosyoloji</a:t>
            </a:r>
            <a:endParaRPr lang="en-US" dirty="0" smtClean="0"/>
          </a:p>
          <a:p>
            <a:r>
              <a:rPr lang="en-US" dirty="0" err="1" smtClean="0"/>
              <a:t>Tarih</a:t>
            </a:r>
            <a:endParaRPr lang="en-US" dirty="0" smtClean="0"/>
          </a:p>
          <a:p>
            <a:r>
              <a:rPr lang="en-US" dirty="0" err="1" smtClean="0"/>
              <a:t>Siyaset</a:t>
            </a:r>
            <a:endParaRPr lang="en-US" dirty="0" smtClean="0"/>
          </a:p>
          <a:p>
            <a:r>
              <a:rPr lang="en-US" dirty="0" err="1" smtClean="0"/>
              <a:t>Ekonomi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4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Araştırmalarında</a:t>
            </a:r>
            <a:r>
              <a:rPr lang="en-US" dirty="0" smtClean="0"/>
              <a:t> </a:t>
            </a:r>
            <a:r>
              <a:rPr lang="en-US" dirty="0" err="1" smtClean="0"/>
              <a:t>Karanlıkta</a:t>
            </a:r>
            <a:r>
              <a:rPr lang="en-US" dirty="0" smtClean="0"/>
              <a:t> </a:t>
            </a:r>
            <a:r>
              <a:rPr lang="en-US" dirty="0" err="1" smtClean="0"/>
              <a:t>Kalanlar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çalışanları</a:t>
            </a:r>
            <a:endParaRPr lang="en-US" dirty="0" smtClean="0"/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emekçileri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3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r>
              <a:rPr lang="en-US" dirty="0" smtClean="0"/>
              <a:t>/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510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Medyada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İlişkilerinin</a:t>
            </a:r>
            <a:r>
              <a:rPr lang="en-US" dirty="0"/>
              <a:t> </a:t>
            </a:r>
            <a:r>
              <a:rPr lang="en-US" dirty="0" err="1"/>
              <a:t>Özgünlükleri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İdeolojk</a:t>
            </a:r>
            <a:r>
              <a:rPr lang="en-US" dirty="0" smtClean="0"/>
              <a:t>/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9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Özgünlükleri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şirketi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yararı</a:t>
            </a:r>
            <a:r>
              <a:rPr lang="en-US" dirty="0" smtClean="0"/>
              <a:t>?</a:t>
            </a:r>
          </a:p>
          <a:p>
            <a:pPr marL="0" indent="0" algn="ctr">
              <a:buNone/>
            </a:pP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r>
              <a:rPr lang="en-US" dirty="0" smtClean="0"/>
              <a:t>?</a:t>
            </a:r>
          </a:p>
          <a:p>
            <a:pPr marL="0" indent="0" algn="ctr">
              <a:buNone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iktidarla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997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Özgünlükleri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piyasası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Birincil</a:t>
            </a:r>
            <a:r>
              <a:rPr lang="en-US" dirty="0" smtClean="0"/>
              <a:t> </a:t>
            </a:r>
            <a:r>
              <a:rPr lang="en-US" dirty="0" err="1" smtClean="0"/>
              <a:t>piyasa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okur-izleyici</a:t>
            </a:r>
            <a:r>
              <a:rPr lang="en-US" dirty="0" smtClean="0"/>
              <a:t>)</a:t>
            </a:r>
          </a:p>
          <a:p>
            <a:pPr marL="0" indent="0" algn="ctr">
              <a:buNone/>
            </a:pPr>
            <a:r>
              <a:rPr lang="en-US" dirty="0" err="1" smtClean="0"/>
              <a:t>İkincil</a:t>
            </a:r>
            <a:r>
              <a:rPr lang="en-US" dirty="0" smtClean="0"/>
              <a:t> </a:t>
            </a:r>
            <a:r>
              <a:rPr lang="en-US" dirty="0" err="1" smtClean="0"/>
              <a:t>piyasa</a:t>
            </a:r>
            <a:r>
              <a:rPr lang="en-US" dirty="0" smtClean="0"/>
              <a:t> (</a:t>
            </a:r>
            <a:r>
              <a:rPr lang="en-US" dirty="0" err="1" smtClean="0"/>
              <a:t>reklam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83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28800"/>
            <a:ext cx="8229600" cy="449736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7848" y="3645024"/>
            <a:ext cx="2520280" cy="18505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İŞYERİ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151784" y="1844824"/>
            <a:ext cx="3816424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İDEOLOJİK YAPI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81200" y="4581128"/>
            <a:ext cx="2170584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İKTİSADİ YAPI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256240" y="4365104"/>
            <a:ext cx="1922512" cy="13464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SİYASAL YAPI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9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Özgünlükleri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demokrasisi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ortamında</a:t>
            </a:r>
            <a:r>
              <a:rPr lang="en-US" dirty="0"/>
              <a:t> </a:t>
            </a:r>
            <a:r>
              <a:rPr lang="en-US" dirty="0" err="1"/>
              <a:t>demokrasi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03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ortamında</a:t>
            </a:r>
            <a:r>
              <a:rPr lang="en-US" dirty="0" smtClean="0"/>
              <a:t> </a:t>
            </a:r>
            <a:r>
              <a:rPr lang="en-US" dirty="0" err="1" smtClean="0"/>
              <a:t>antidemokratikleşme</a:t>
            </a: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5028946" y="2478832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6252112" y="2478832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20105" y="4420381"/>
            <a:ext cx="740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Ortamında</a:t>
            </a:r>
            <a:r>
              <a:rPr lang="en-US" sz="2400" dirty="0"/>
              <a:t> </a:t>
            </a:r>
            <a:r>
              <a:rPr lang="en-US" sz="2400" dirty="0" err="1"/>
              <a:t>İşyerinde</a:t>
            </a:r>
            <a:r>
              <a:rPr lang="en-US" sz="2400" dirty="0"/>
              <a:t> </a:t>
            </a:r>
            <a:r>
              <a:rPr lang="en-US" sz="2400" dirty="0" err="1"/>
              <a:t>antidemokratikleşme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684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Özgünlükleri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</a:t>
            </a:r>
            <a:r>
              <a:rPr lang="en-US" dirty="0" err="1" smtClean="0"/>
              <a:t>ülkeden</a:t>
            </a:r>
            <a:r>
              <a:rPr lang="en-US" dirty="0" smtClean="0"/>
              <a:t> </a:t>
            </a:r>
            <a:r>
              <a:rPr lang="en-US" dirty="0" err="1" smtClean="0"/>
              <a:t>ülkeye</a:t>
            </a:r>
            <a:r>
              <a:rPr lang="en-US" dirty="0" smtClean="0"/>
              <a:t> </a:t>
            </a:r>
            <a:r>
              <a:rPr lang="en-US" dirty="0" err="1" smtClean="0"/>
              <a:t>ruh</a:t>
            </a:r>
            <a:r>
              <a:rPr lang="en-US" dirty="0" smtClean="0"/>
              <a:t>, </a:t>
            </a:r>
            <a:r>
              <a:rPr lang="en-US" dirty="0" err="1" smtClean="0"/>
              <a:t>felsefe</a:t>
            </a:r>
            <a:r>
              <a:rPr lang="en-US" dirty="0" smtClean="0"/>
              <a:t>, </a:t>
            </a:r>
            <a:r>
              <a:rPr lang="en-US" dirty="0" err="1" smtClean="0"/>
              <a:t>espri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 smtClean="0"/>
              <a:t>gösterir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2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Medyada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İlişkilerinin</a:t>
            </a:r>
            <a:r>
              <a:rPr lang="en-US" dirty="0"/>
              <a:t> </a:t>
            </a:r>
            <a:r>
              <a:rPr lang="en-US" dirty="0" err="1"/>
              <a:t>Özgünlükleri</a:t>
            </a:r>
            <a:r>
              <a:rPr lang="en-US" dirty="0"/>
              <a:t>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FARKLI DÖNEMLERDEN BAHSEDEBİLİRİZ:</a:t>
            </a:r>
          </a:p>
          <a:p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iktidarla</a:t>
            </a:r>
            <a:r>
              <a:rPr lang="en-US" dirty="0"/>
              <a:t> </a:t>
            </a:r>
            <a:r>
              <a:rPr lang="en-US" dirty="0" err="1"/>
              <a:t>ilişkiler</a:t>
            </a:r>
            <a:endParaRPr lang="en-US" dirty="0"/>
          </a:p>
          <a:p>
            <a:r>
              <a:rPr lang="en-US" dirty="0" err="1"/>
              <a:t>Reklamcılarla</a:t>
            </a:r>
            <a:r>
              <a:rPr lang="en-US" dirty="0"/>
              <a:t> </a:t>
            </a:r>
            <a:r>
              <a:rPr lang="en-US" dirty="0" err="1"/>
              <a:t>ilişkiler</a:t>
            </a:r>
            <a:endParaRPr lang="en-US" dirty="0"/>
          </a:p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 smtClean="0"/>
              <a:t>sahipliği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işçi-işveren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haber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üretme</a:t>
            </a:r>
            <a:r>
              <a:rPr lang="en-US" dirty="0" smtClean="0"/>
              <a:t> </a:t>
            </a:r>
            <a:r>
              <a:rPr lang="en-US" dirty="0" err="1" smtClean="0"/>
              <a:t>tarzları</a:t>
            </a:r>
            <a:r>
              <a:rPr lang="en-US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17244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 İlişkileri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Çalışma ilişkileri bir mücadele alanıdır.</a:t>
            </a:r>
          </a:p>
          <a:p>
            <a:r>
              <a:rPr lang="tr-TR" dirty="0" smtClean="0"/>
              <a:t>Emek ile sermaye arasında bir mücadele alanıdır.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089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 İlişkileri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Emeğin güçlü olduğu dönemlerde çalışma ilişkileri i ile sermayenin güçlü olduğu dönemlerde çalışma ilişkileri oldukça farklıdır.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068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 İlişkileri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Tarihsel-toplumsal gelişmeler</a:t>
            </a:r>
          </a:p>
          <a:p>
            <a:r>
              <a:rPr lang="tr-TR" dirty="0" smtClean="0"/>
              <a:t>Çok disiplinli bir yaklaşım (ekonomi, siyaset, hukuk)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190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İşyerine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İlişkilerini</a:t>
            </a:r>
            <a:r>
              <a:rPr lang="en-US" dirty="0" smtClean="0"/>
              <a:t> </a:t>
            </a:r>
            <a:r>
              <a:rPr lang="en-US" dirty="0" err="1" smtClean="0"/>
              <a:t>Düzenleyen</a:t>
            </a:r>
            <a:r>
              <a:rPr lang="en-US" dirty="0"/>
              <a:t> </a:t>
            </a:r>
            <a:r>
              <a:rPr lang="en-US" dirty="0" err="1" smtClean="0"/>
              <a:t>Disiplinler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Psikolojisi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Sosyolojisi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Örgüt</a:t>
            </a:r>
            <a:r>
              <a:rPr lang="en-US" dirty="0" smtClean="0"/>
              <a:t> </a:t>
            </a:r>
            <a:r>
              <a:rPr lang="en-US" dirty="0" err="1" smtClean="0"/>
              <a:t>Psikolojisi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Örgüt</a:t>
            </a:r>
            <a:r>
              <a:rPr lang="en-US" dirty="0" smtClean="0"/>
              <a:t> </a:t>
            </a:r>
            <a:r>
              <a:rPr lang="en-US" dirty="0" err="1" smtClean="0"/>
              <a:t>Sosyolojisi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Bilimleri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7204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 smtClean="0"/>
          </a:p>
          <a:p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6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Sendikalar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İşçi</a:t>
            </a:r>
            <a:r>
              <a:rPr lang="en-US" dirty="0" smtClean="0"/>
              <a:t> </a:t>
            </a:r>
            <a:r>
              <a:rPr lang="en-US" dirty="0" err="1" smtClean="0"/>
              <a:t>Sendikaları</a:t>
            </a:r>
            <a:endParaRPr lang="en-US" dirty="0"/>
          </a:p>
          <a:p>
            <a:r>
              <a:rPr lang="en-US" dirty="0" err="1" smtClean="0"/>
              <a:t>İşveren</a:t>
            </a:r>
            <a:r>
              <a:rPr lang="en-US" dirty="0" smtClean="0"/>
              <a:t> </a:t>
            </a:r>
            <a:r>
              <a:rPr lang="en-US" dirty="0" err="1" smtClean="0"/>
              <a:t>Sendikaları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98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Sendikalar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</a:t>
            </a:r>
            <a:r>
              <a:rPr lang="en-US" dirty="0" smtClean="0"/>
              <a:t>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endParaRPr lang="en-US" dirty="0" smtClean="0"/>
          </a:p>
          <a:p>
            <a:r>
              <a:rPr lang="en-US" dirty="0" err="1" smtClean="0"/>
              <a:t>Grev</a:t>
            </a:r>
            <a:endParaRPr lang="en-US" dirty="0" smtClean="0"/>
          </a:p>
          <a:p>
            <a:r>
              <a:rPr lang="en-US" dirty="0" err="1" smtClean="0"/>
              <a:t>Lokavt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02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Geniş ekran</PresentationFormat>
  <Paragraphs>104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Medyada Çalışma İlişkileri: Kapsam ve Kavramlar</vt:lpstr>
      <vt:lpstr>Çalışma İlişkileri</vt:lpstr>
      <vt:lpstr>Çalışma İlişkileri</vt:lpstr>
      <vt:lpstr>Çalışma İlişkileri</vt:lpstr>
      <vt:lpstr>Çalışma İlişkileri</vt:lpstr>
      <vt:lpstr>İşyerine Yaklaşımlar</vt:lpstr>
      <vt:lpstr>İş Hukuku</vt:lpstr>
      <vt:lpstr>Sendikalar</vt:lpstr>
      <vt:lpstr>Sendikalar</vt:lpstr>
      <vt:lpstr>Sosyal Haklar </vt:lpstr>
      <vt:lpstr>Sosyal Güvenlik</vt:lpstr>
      <vt:lpstr>Sosyal Güvenlik</vt:lpstr>
      <vt:lpstr>Kapitalizmin 20.Yüzyılı</vt:lpstr>
      <vt:lpstr>Medya  Araştırmaları</vt:lpstr>
      <vt:lpstr>Medya Araştırmalarında Karanlıkta Kalanlar </vt:lpstr>
      <vt:lpstr>PowerPoint Sunusu</vt:lpstr>
      <vt:lpstr>Medyada Çalışma İlişkilerinin Özgünlükleri 1</vt:lpstr>
      <vt:lpstr>Medyada Çalışma İlişkilerinin Özgünlükleri 2</vt:lpstr>
      <vt:lpstr>Medyada Çalışma İlişkilerinin Özgünlükleri 3</vt:lpstr>
      <vt:lpstr>Medyada Çalışma İlişkilerinin Özgünlükleri 4</vt:lpstr>
      <vt:lpstr>PowerPoint Sunusu</vt:lpstr>
      <vt:lpstr>Medyada Çalışma İlişkilerinin Özgünlükleri 5</vt:lpstr>
      <vt:lpstr>Medyada Çalışma İlişkilerinin Özgünlükleri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Medyada Çalışma İlişkileri: Kapsam ve Kavramlar</dc:title>
  <dc:creator>Windows Kullanıcısı</dc:creator>
  <cp:lastModifiedBy>Windows Kullanıcısı</cp:lastModifiedBy>
  <cp:revision>1</cp:revision>
  <dcterms:created xsi:type="dcterms:W3CDTF">2020-02-12T14:10:54Z</dcterms:created>
  <dcterms:modified xsi:type="dcterms:W3CDTF">2020-02-12T14:10:58Z</dcterms:modified>
</cp:coreProperties>
</file>