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8D09F377-416E-42D3-ADE6-509675BC3D08}" type="datetimeFigureOut">
              <a:rPr lang="tr-TR" smtClean="0"/>
              <a:pPr/>
              <a:t>31.03.2019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0207BD36-82BA-4698-9055-212843F84729}"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D09F377-416E-42D3-ADE6-509675BC3D08}"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0207BD36-82BA-4698-9055-212843F84729}"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D09F377-416E-42D3-ADE6-509675BC3D08}"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0207BD36-82BA-4698-9055-212843F84729}"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D09F377-416E-42D3-ADE6-509675BC3D08}"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0207BD36-82BA-4698-9055-212843F84729}"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8D09F377-416E-42D3-ADE6-509675BC3D08}"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0207BD36-82BA-4698-9055-212843F84729}"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D09F377-416E-42D3-ADE6-509675BC3D08}"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0207BD36-82BA-4698-9055-212843F84729}"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8D09F377-416E-42D3-ADE6-509675BC3D08}" type="datetimeFigureOut">
              <a:rPr lang="tr-TR" smtClean="0"/>
              <a:pPr/>
              <a:t>31.03.2019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0207BD36-82BA-4698-9055-212843F84729}"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D09F377-416E-42D3-ADE6-509675BC3D08}" type="datetimeFigureOut">
              <a:rPr lang="tr-TR" smtClean="0"/>
              <a:pPr/>
              <a:t>31.03.2019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0207BD36-82BA-4698-9055-212843F84729}"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D09F377-416E-42D3-ADE6-509675BC3D08}" type="datetimeFigureOut">
              <a:rPr lang="tr-TR" smtClean="0"/>
              <a:pPr/>
              <a:t>31.03.2019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0207BD36-82BA-4698-9055-212843F84729}"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D09F377-416E-42D3-ADE6-509675BC3D08}"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0207BD36-82BA-4698-9055-212843F84729}"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D09F377-416E-42D3-ADE6-509675BC3D08}"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0207BD36-82BA-4698-9055-212843F84729}" type="slidenum">
              <a:rPr lang="tr-TR" smtClean="0"/>
              <a:pPr/>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D09F377-416E-42D3-ADE6-509675BC3D08}" type="datetimeFigureOut">
              <a:rPr lang="tr-TR" smtClean="0"/>
              <a:pPr/>
              <a:t>31.03.2019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207BD36-82BA-4698-9055-212843F84729}" type="slidenum">
              <a:rPr lang="tr-TR" smtClean="0"/>
              <a:pPr/>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ANTİK YUNAN UYGARLIĞI VE HELENİSTİK KÜLTÜR</a:t>
            </a:r>
            <a:endParaRPr lang="tr-TR" dirty="0"/>
          </a:p>
        </p:txBody>
      </p:sp>
      <p:sp>
        <p:nvSpPr>
          <p:cNvPr id="3" name="2 Alt Başlık"/>
          <p:cNvSpPr>
            <a:spLocks noGrp="1"/>
          </p:cNvSpPr>
          <p:nvPr>
            <p:ph type="subTitle" idx="1"/>
          </p:nvPr>
        </p:nvSpPr>
        <p:spPr/>
        <p:txBody>
          <a:bodyPr/>
          <a:lstStyle/>
          <a:p>
            <a:r>
              <a:rPr lang="tr-TR" dirty="0" smtClean="0"/>
              <a:t>VI. 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Yunanistan’da </a:t>
            </a:r>
            <a:r>
              <a:rPr lang="tr-TR" dirty="0"/>
              <a:t>paleolitik dönemden beri insan yerleşimleri bulunmaktaydı. Neolitik dönemde de Anadolu’dan ve kuzeyden gelen çeşitli gruplar bölgeye yerleştiler. Antik Yunan’ın oluşumunu sağlayan ise MÖ 2ooo yıllarında gelen Akha istilası ve bu tarihlerden yaklaşık 1000 sene sonra gerçekleşen Dor istilaları oldu. İlk yunan kolonizasyonu da Dor istilasından sonra Anadolu’da İyon kentlerinin kurulmasıyla olacaktır. Yunan uygarlığının en güçlü olduğu dönem klasik dönem olarak adlandırılan MÖ 6. ve 5.  </a:t>
            </a:r>
            <a:r>
              <a:rPr lang="tr-TR" dirty="0" smtClean="0"/>
              <a:t>Yüzyılılar </a:t>
            </a:r>
            <a:r>
              <a:rPr lang="tr-TR" dirty="0"/>
              <a:t>olacaktır.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lnSpcReduction="10000"/>
          </a:bodyPr>
          <a:lstStyle/>
          <a:p>
            <a:pPr algn="just">
              <a:buNone/>
            </a:pPr>
            <a:r>
              <a:rPr lang="tr-TR" dirty="0" smtClean="0"/>
              <a:t>		Yunanistan’ın </a:t>
            </a:r>
            <a:r>
              <a:rPr lang="tr-TR" dirty="0"/>
              <a:t>coğrafi durumu, öncelikle sosyo-ekonomik örgütlenmesini; buna bağlı olarak da siyasal örgütlenmesini belirledi. Dağlık topografya tarımsal üretimi kısıtlamaktaydı. Bu yüzden tarımsal üretim ancak belli bir ölçeğe kadar nüfus artışına izin vermekteydi. Bu durumun doğal sonucu denizciliğin önem kazanması, artan nüfusun başta Anadolu olmak üzere Akdeniz ve Karadeniz havzasında yeni kurulan kolonilere yerleştirilmesi olacaktı. Yunanistan’da siyasal örgütlenme de bu çerçevede hep yerel kaldı ve “polis” adı verilen kent devletleri Yunan siyasal sisteminin temel aktörleri olarak kaldılar. Doğu’dakinin aksine hiçbir zaman merkezi ve birleşik bir iktidar kurulamadı.</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MÖ </a:t>
            </a:r>
            <a:r>
              <a:rPr lang="tr-TR" dirty="0"/>
              <a:t>3 bin </a:t>
            </a:r>
            <a:r>
              <a:rPr lang="tr-TR" dirty="0" smtClean="0"/>
              <a:t>yılı </a:t>
            </a:r>
            <a:r>
              <a:rPr lang="tr-TR" dirty="0"/>
              <a:t>dolaylarında merkezi Girit’te bulunan gelişmiş bir uygarlığın ortaya çıktığı görülmektedir. Akha istilası Ege’nin güneyine uzanarak bu bölgeyi </a:t>
            </a:r>
            <a:r>
              <a:rPr lang="tr-TR"/>
              <a:t>de </a:t>
            </a:r>
            <a:r>
              <a:rPr lang="tr-TR" smtClean="0"/>
              <a:t>etkileyecek, </a:t>
            </a:r>
            <a:r>
              <a:rPr lang="tr-TR" dirty="0"/>
              <a:t>göçebe Akhalar’ın egemenler olarak ortaya çıkışıyla Miken uygarlığı olarak adlandırılan yeni bir uygarlık doğacaktır. MÖ </a:t>
            </a:r>
            <a:r>
              <a:rPr lang="tr-TR" dirty="0" smtClean="0"/>
              <a:t>11</a:t>
            </a:r>
            <a:r>
              <a:rPr lang="tr-TR" dirty="0" smtClean="0"/>
              <a:t>. </a:t>
            </a:r>
            <a:r>
              <a:rPr lang="tr-TR" dirty="0"/>
              <a:t>Yüzyılda başlayan Dor istilası bu uygarlığı ortadan kaldırır. Dorların bölge kültürüyle kaynaşması Akhaların aksine çok daha uzun sürecektir ve uygarlık gerileyecektir. Arkaik dönem olarak nitelendirilen bu dönem uygarlığın en gelişkin şekline kavuştuğu MÖ 6. Yüzyıla kadar sürecektir.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a:bodyPr>
          <a:lstStyle/>
          <a:p>
            <a:pPr algn="just">
              <a:buNone/>
            </a:pPr>
            <a:r>
              <a:rPr lang="tr-TR" dirty="0" smtClean="0"/>
              <a:t>		Antik </a:t>
            </a:r>
            <a:r>
              <a:rPr lang="tr-TR" dirty="0"/>
              <a:t>Yunan dininin oluşumu bu dönemde şekillenecektir. Başlangıçta yerel kültler ve istilacıların getirdiği yeni inanışlar animist inanışların güçlenmesine yol açtı. Fakat zamanla inanışlar değişecek ve büyük Tanrı Zeus’dan şarap fırtına savaş tanrılarına uzanan ve genel olarak Olimpos tanrılarının dini olarak bilinen çok zengin bir çoktanrıcılığa evrilecektir. Bu zenginliğin temel nedenlerinin polis tipi örgütlenme, çok çeşitli bölgelere yayılan Yunan kolonilerinin değişik inanışlardan beslenmeleri olduğu görülmektedir. Yunan dininde dikkat çeken bir unsur da tanrı ve tanrıçaların gayet insani duygulara ve davranışlara sahip olduğuna inanılmasıdır.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Yunan </a:t>
            </a:r>
            <a:r>
              <a:rPr lang="tr-TR" dirty="0"/>
              <a:t>polisleri sosyo-ekonomik örgütlenme ve siyasal iktidarın kullanılması açısından birbirlerine benzeseler de hayli farklı niteliklere de sahip olabiliyorlardı. Örneğin Sparta tüm toplumsal yapının askeri örgütlenmeye dayandırıldığı askeri bir oligarşi tarafından yönetilirken, Atina uygarlık tarihine demokrasiyi hediye edebilmişti. Helen dünyasının liderliği konusunda rekabete giren ve zaman zaman savaşan bu iki güç hiçbir zaman birbirlerini tasfiye edemediler. Ama Yunan polislerinin Pers istilası ya da birbirlerine karşı ittifak konusunda örgütlenmesinde hep önemli roller oynadılar.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Antik </a:t>
            </a:r>
            <a:r>
              <a:rPr lang="tr-TR" dirty="0"/>
              <a:t>Yunan uygarlığı insanlık tarihine felsefeden sanata, siyasetten mimariye çok geniş bir alanda çok büyük katkılar sağladı. Özellikle polislerde geliştirilen katılımcı demokrasi uygulamaları orijinaldir. Antik Çağ’ın, entelektüel seviyesi en yüksek toplumu olan Yunanlılar felsefenin de doğuşunu sağlamışlardır. Kendilerinden sonra gelen Roma Uygarlığı’nın beslendiği temel kaynak Yunan uygarlığı olmuştur. Ortaçağ sonrasında ortaya çıkan Rönesans ve sonrasında Aydınlanma, referans kaynağı olarak Yunan antikitesini almıştır. Çağdaş uygarlığın temelinde Yunan uygarlığının büyük bir katkısı bulunmaktadır.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lnSpcReduction="10000"/>
          </a:bodyPr>
          <a:lstStyle/>
          <a:p>
            <a:pPr algn="just">
              <a:buNone/>
            </a:pPr>
            <a:r>
              <a:rPr lang="tr-TR" dirty="0" smtClean="0"/>
              <a:t>		Yunan </a:t>
            </a:r>
            <a:r>
              <a:rPr lang="tr-TR" dirty="0"/>
              <a:t>uygarlığının çok daha evrensel bir nitelik kazanması ise Makedonya Kralı İskender’le olacaktır. Tarihin en büyük fatihlerinden biri olan İskender,  babası Philip’in Yunan siteleri üzerinde kurduğu hakimiyeti güçlendirdikten sonra doğudaki ezeli düşman Pers İmparatorluğu üzerine yürüdü ve bu büyük imparatorluğu birkaç büyük savaşla ortadan kaldırarak Mısır’dan Hindistan’a kadar çok büyük bir coğrafyayı ele geçirdi. Sonrasında ise Hindistan’a ilerledi. Ordusundan gelen tepkiler üzerine geri dönmek zorunda kaldı. Çok genç yaşta beklenmedik bir biçimde öldüğünden dünya imparatorluğu kurma hayalini gerçekleştiremedi. Ölümünden sonra imparatorluğu birkaç parçaya ayrıldı.</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İskender’in </a:t>
            </a:r>
            <a:r>
              <a:rPr lang="tr-TR" dirty="0"/>
              <a:t>uygarlık tarihine en büyük katkısı Helenistik kültür olarak adlandırılan yeni bir kültürü yaratma çabası olacaktır. Helenistik Kültür, Yunan Kültürünün Doğu kültürleriyle harmanlanmasına dayanan, bir başka ifadeyle Yunan kültürünün doğu kültürlerinden hem etkilenmesi hem de etkilemesine dayanan çok daha kozmopolit ve evrensel bir uygarlık yaratılmasına dayanmaktaydı. Helenistik anlayış hedeflenen kültürel birliği yaratamasa da, doğu ve batı uygarlıkları arasında maddi ve manevi kültür unsurlarının geçişkenliğinin sağlanması açısından çok önemli bir rol oynadı.</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TotalTime>
  <Words>9</Words>
  <Application>Microsoft Office PowerPoint</Application>
  <PresentationFormat>Ekran Gösterisi (4:3)</PresentationFormat>
  <Paragraphs>10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ANTİK YUNAN UYGARLIĞI VE HELENİSTİK KÜLTÜR</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ANTİK YUNAN UYGARLIĞI VE HELENİSTİK KÜLTÜR</dc:title>
  <dc:creator>canan</dc:creator>
  <cp:lastModifiedBy>canan</cp:lastModifiedBy>
  <cp:revision>4</cp:revision>
  <dcterms:created xsi:type="dcterms:W3CDTF">2019-03-29T22:01:26Z</dcterms:created>
  <dcterms:modified xsi:type="dcterms:W3CDTF">2019-03-31T13:54:52Z</dcterms:modified>
</cp:coreProperties>
</file>