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1104" r:id="rId5"/>
    <p:sldId id="1115" r:id="rId6"/>
    <p:sldId id="1116" r:id="rId7"/>
    <p:sldId id="1117" r:id="rId8"/>
    <p:sldId id="1118" r:id="rId9"/>
    <p:sldId id="1119" r:id="rId10"/>
    <p:sldId id="1120" r:id="rId11"/>
    <p:sldId id="1113" r:id="rId12"/>
    <p:sldId id="1114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of.com.tr/orgutsel-davranis-unite-1-8-ders-notlari-pdf.html" TargetMode="Externa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Davranış ve Liderlik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Luthans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F., Thomas L.T. (1987) “The Relationship Between Age And Job Satisfaction: Curvilinear Results From 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Emprical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Study: A Research Note”,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Personel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Review, Vol. 18, No.1, Pp.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23-26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Mottaz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C.J. (1987) “Age And Work Satisfaction”, Work And Occupations, Vol.14, No.3, Pp.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389-408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Can, H. Ve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Kavuncubaşı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Ş. (2005). Kamu ve Özel Kesimde İnsan Kaynakları Yönetimi. Siyasal Kitabevi, Ankara.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FINDIKÇI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Cemal, (1999), İnsan Kaynakları Yönetimi, Alfa Yönetim Dizisi.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Esatoğlu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A.E., Yıldırım, T. (2010). Sağlık Kurumları Yönetimi. Ankara 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57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Görev (İş) Tasarımı;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Verimlilik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artışı için işlerin nitelik ve yapısını değiştirme süreci, iş ve insan öğesini en uygun biçimde birleştirmeyi hedefleyen uygulamadır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İş tasarımı çalışmalarında dikkate alınacak başlıca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unsurlar;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Unsurlar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Çevresel Unsurlar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Davranışsal Unsurlar</a:t>
            </a:r>
          </a:p>
        </p:txBody>
      </p:sp>
    </p:spTree>
    <p:extLst>
      <p:ext uri="{BB962C8B-B14F-4D97-AF65-F5344CB8AC3E}">
        <p14:creationId xmlns:p14="http://schemas.microsoft.com/office/powerpoint/2010/main" val="84368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472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İş Tasarımı Teknikleri;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İş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basitleştirme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İşlerin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etkinliğini artırmak amacı ile işlerin en basit görevlere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ayrılmasıdır.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Standart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 çok miktarda üretim yapılması kolaylaşıyorsa da, değişken ve istikrarlı olmayan iş ortamlarında özellikle müşteri ve kalite odaklı anlayışın hakim olduğu durumlarda bu yaklaşım etkili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olamamaktadır.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basitleştirme aşırı uzmanlığa neden olarak çalışanların işlerinden sıkılmalarına neden olabilmektedir. </a:t>
            </a:r>
            <a:endParaRPr lang="tr-T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21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131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İş </a:t>
            </a:r>
            <a:r>
              <a:rPr lang="tr-TR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GenişletmeTeknikleri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Yatay olarak personelin görevlerinin arttırılması. İşe yapısal özellikleri aynı olan diğer bazı görevler eklenerek genişletme sağlanmaktadır. Yani kişinin işinde nitel değil nicel değişme olmaktadır. </a:t>
            </a:r>
            <a:endParaRPr lang="tr-T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34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131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İş Rotasyonu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Kişinin önceden belirlenmiş bir programa ve bu programda öngörülen sürelere göre, o anda yaptığı işle ilgili diğer bazı faaliyet ya da görevlere geçişi ve bunları sırasıyla gerçekleştirmesidir. </a:t>
            </a:r>
            <a:endParaRPr lang="tr-T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5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İş Zenginleştirme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Dikey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genişleme yetki ve sorumluluk artışı. Yani işin içeriğinin çalışanlara başarı, kişisel gelişim ve tanınma olanağı sağlayacak şekilde değiştirilmesi. -müşteri ile ilişkiler -personelin kendi işini planlaması -tüm ürün üzerinde sahiplik -doğrudan geri bildirim</a:t>
            </a:r>
            <a:endParaRPr lang="tr-T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67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472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Kalite Grupları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Kalite çemberleri: 8-10 kişiden oluşan üretimin niteliği ve niceliği ile ilgili değerlendirme yapan , sorunları gidermeye çalışan gruplardır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Özerk Çalışma Grupları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Kendi kendini yöneten çalışma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grupları.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Burada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grubun önüne bir hedef konulur, bu hedefin gerçekleştirilmesinde çalışma düzeni açısından grup özgür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bırakılır.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yolla gözetim derecesi azalmakta ya da ortadan kalkabilmektedir. 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86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Bütüncül Çalışma Grupları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genişletmenin grup boyutunda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uygulanışı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Grup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görevini rotasyon temeline dayalı olarak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gerçekleştirir.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durum işlerin monotonluğunu ve sıkıcılığını azaltırken, aynı zamanda üyelerin çeşitli beceriler geliştirmesine ve birden fazla iş rolü konusunda iş başında eğitilmelerine de olanak sağlar. </a:t>
            </a:r>
            <a:endParaRPr lang="tr-T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13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Bilimlerine Giriş ve Örgütlerde Davranış,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M.Şerif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Şimşek ve Diğerleri, Adim Matbaacılık, Konya,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2003.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Davranış ve Yönetim Psikolojisi, Erol Eren, Beta Yayınları, İstanbul,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www.aof.com.tr/orgutsel-davranis-unite-1-8-ders-notlari-pdf.html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Yayınları Felsefe Grubu Konu Anlatım Kitabı,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s.151-152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Atatürk Üniversitesi İktisadi ve İdari Bilimler Dergisi, Cilt: 23, Sayı: 3,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Okpara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J.O. (2006) “The Relationship Of Personal Characteristics And Job Satisfaction: A Study Of Nigerian Managers İn The Oil Industry”, The Journal Of American Academy Of Business, Vol. 10, No.1, P.50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Barutçugil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İ.(2004) Stratejik İnsan Kaynakları Yönetimi, Kariyer Yayıncılık, İstanbul.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Garcia-Bernal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Gargallo-Castel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A.,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Navarro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Rivera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Torres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P. (2005)“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Differences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İn Management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 4,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Pp.286-27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Glenn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N.D., Taylor R. D. 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Weaver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C.N. (1977) “Age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Females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Multivariate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Multi-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62, Pp.190-193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Http://Www.Cfib.Ca/Research/Reports/Pdfaspects.Pdf. , 12.04.2008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H. (2003) “İş Doyumu”, Endüstri Ve Örgüt Psikolojisi,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Hüseyin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Eğitim Kitabevi Yayınları, Konya.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Koustelios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A. D. (2001)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Characteristics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Grek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Teachers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Management, 15/7, P. 354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7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12479</TotalTime>
  <Words>772</Words>
  <Application>Microsoft Office PowerPoint</Application>
  <PresentationFormat>Ekran Gösterisi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820</cp:revision>
  <cp:lastPrinted>2016-10-24T07:53:35Z</cp:lastPrinted>
  <dcterms:created xsi:type="dcterms:W3CDTF">2016-09-18T09:35:24Z</dcterms:created>
  <dcterms:modified xsi:type="dcterms:W3CDTF">2020-03-03T13:15:34Z</dcterms:modified>
</cp:coreProperties>
</file>