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04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59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90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21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26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86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025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91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9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88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5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70649-89A0-49EC-B08C-5A38A8678B7F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E8110-F587-4984-9A03-AFBF27E370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26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Türkiye’de yöresel giyim elemanları </a:t>
            </a:r>
            <a:r>
              <a:rPr lang="tr-TR" dirty="0" smtClean="0"/>
              <a:t>adları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422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Giyimi sınıflama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Kadın, erkek, çocuk giyimi</a:t>
            </a:r>
          </a:p>
          <a:p>
            <a:r>
              <a:rPr lang="tr-TR" dirty="0" smtClean="0"/>
              <a:t>Günlük giyim, özel gün giyimi</a:t>
            </a:r>
          </a:p>
          <a:p>
            <a:r>
              <a:rPr lang="tr-TR" dirty="0" smtClean="0"/>
              <a:t>Başa giyilenler, üst bedene giyilenler, alt bedene giyilenler, bele sarılanlar-takılanlar, ayağa giyilenler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442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Başa giyilenler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giyiminde: fes, </a:t>
            </a:r>
            <a:r>
              <a:rPr lang="tr-TR" dirty="0" err="1" smtClean="0"/>
              <a:t>taçfes</a:t>
            </a:r>
            <a:r>
              <a:rPr lang="tr-TR" dirty="0" smtClean="0"/>
              <a:t>, tepelik, terlik, takke, </a:t>
            </a:r>
            <a:r>
              <a:rPr lang="tr-TR" dirty="0" err="1" smtClean="0"/>
              <a:t>arçin</a:t>
            </a:r>
            <a:r>
              <a:rPr lang="tr-TR" dirty="0" smtClean="0"/>
              <a:t>, yemeni, oyalı yazma, yaşmak, </a:t>
            </a:r>
            <a:r>
              <a:rPr lang="tr-TR" dirty="0" err="1" smtClean="0"/>
              <a:t>çenber</a:t>
            </a:r>
            <a:r>
              <a:rPr lang="tr-TR" dirty="0" smtClean="0"/>
              <a:t>, yağlık, keten, </a:t>
            </a:r>
            <a:r>
              <a:rPr lang="tr-TR" dirty="0" err="1" smtClean="0"/>
              <a:t>vala</a:t>
            </a:r>
            <a:r>
              <a:rPr lang="tr-TR" dirty="0" smtClean="0"/>
              <a:t>, </a:t>
            </a:r>
            <a:r>
              <a:rPr lang="tr-TR" dirty="0" err="1" smtClean="0"/>
              <a:t>yanaklık</a:t>
            </a:r>
            <a:r>
              <a:rPr lang="tr-TR" dirty="0" smtClean="0"/>
              <a:t>, altın gümüş para, inci dizileri, sarkıtma, gerdanlık, beşibirlik,</a:t>
            </a:r>
          </a:p>
          <a:p>
            <a:r>
              <a:rPr lang="tr-TR" dirty="0" smtClean="0"/>
              <a:t>Erkek giyiminde: dalfes, fes-</a:t>
            </a:r>
            <a:r>
              <a:rPr lang="tr-TR" dirty="0" err="1" smtClean="0"/>
              <a:t>ağabani</a:t>
            </a:r>
            <a:r>
              <a:rPr lang="tr-TR" dirty="0"/>
              <a:t> </a:t>
            </a:r>
            <a:r>
              <a:rPr lang="tr-TR" dirty="0" smtClean="0"/>
              <a:t>sarık, külah-</a:t>
            </a:r>
            <a:r>
              <a:rPr lang="tr-TR" dirty="0" err="1" smtClean="0"/>
              <a:t>ağabani</a:t>
            </a:r>
            <a:r>
              <a:rPr lang="tr-TR" dirty="0" smtClean="0"/>
              <a:t> sarık, arakçın, fes-</a:t>
            </a:r>
            <a:r>
              <a:rPr lang="tr-TR" dirty="0" err="1" smtClean="0"/>
              <a:t>puşi</a:t>
            </a:r>
            <a:r>
              <a:rPr lang="tr-TR" dirty="0" smtClean="0"/>
              <a:t>, keçe külah, poşu- </a:t>
            </a:r>
            <a:r>
              <a:rPr lang="tr-TR" dirty="0" err="1" smtClean="0"/>
              <a:t>puşi</a:t>
            </a:r>
            <a:r>
              <a:rPr lang="tr-TR" dirty="0" smtClean="0"/>
              <a:t>, kalpak, </a:t>
            </a:r>
            <a:r>
              <a:rPr lang="tr-TR" dirty="0" err="1" smtClean="0"/>
              <a:t>ahmediye</a:t>
            </a:r>
            <a:r>
              <a:rPr lang="tr-TR" dirty="0" smtClean="0"/>
              <a:t>, papak, kalpak, kabalak, yağlık, boyun bağı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925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 bedene giyilenler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giyiminde: tek etek, iki etek, üç etek, </a:t>
            </a:r>
            <a:r>
              <a:rPr lang="tr-TR" dirty="0" err="1" smtClean="0"/>
              <a:t>deyre</a:t>
            </a:r>
            <a:r>
              <a:rPr lang="tr-TR" dirty="0" smtClean="0"/>
              <a:t>, bindallı, fistan, sıktırma, içlik, </a:t>
            </a:r>
            <a:r>
              <a:rPr lang="tr-TR" dirty="0" err="1" smtClean="0"/>
              <a:t>göynek</a:t>
            </a:r>
            <a:r>
              <a:rPr lang="tr-TR" dirty="0" smtClean="0"/>
              <a:t>, </a:t>
            </a:r>
            <a:r>
              <a:rPr lang="tr-TR" dirty="0" err="1" smtClean="0"/>
              <a:t>bürüncük</a:t>
            </a:r>
            <a:r>
              <a:rPr lang="tr-TR" dirty="0" smtClean="0"/>
              <a:t> </a:t>
            </a:r>
            <a:r>
              <a:rPr lang="tr-TR" dirty="0" err="1" smtClean="0"/>
              <a:t>göynek</a:t>
            </a:r>
            <a:r>
              <a:rPr lang="tr-TR" dirty="0" smtClean="0"/>
              <a:t>, aba, üslük, hırka, </a:t>
            </a:r>
            <a:r>
              <a:rPr lang="tr-TR" dirty="0" err="1" smtClean="0"/>
              <a:t>camedan</a:t>
            </a:r>
            <a:r>
              <a:rPr lang="tr-TR" dirty="0" smtClean="0"/>
              <a:t>, cepken, salta, aynalı yelek, zıbın</a:t>
            </a:r>
          </a:p>
          <a:p>
            <a:r>
              <a:rPr lang="tr-TR" dirty="0" smtClean="0"/>
              <a:t>Erkek giyiminde: aba, kepenek, arkalık, kebe, </a:t>
            </a:r>
            <a:r>
              <a:rPr lang="tr-TR" dirty="0" err="1" smtClean="0"/>
              <a:t>kazaki</a:t>
            </a:r>
            <a:r>
              <a:rPr lang="tr-TR" dirty="0" smtClean="0"/>
              <a:t>, cebeden, salta, yelek, kırk düğme yelek, </a:t>
            </a:r>
            <a:r>
              <a:rPr lang="tr-TR" dirty="0" err="1" smtClean="0"/>
              <a:t>şapik</a:t>
            </a:r>
            <a:r>
              <a:rPr lang="tr-TR" dirty="0" smtClean="0"/>
              <a:t>, gömlek, </a:t>
            </a:r>
            <a:r>
              <a:rPr lang="tr-TR" dirty="0" err="1" smtClean="0"/>
              <a:t>mavrum</a:t>
            </a:r>
            <a:r>
              <a:rPr lang="tr-TR" dirty="0" smtClean="0"/>
              <a:t> gömlek, </a:t>
            </a:r>
            <a:r>
              <a:rPr lang="tr-TR" dirty="0" err="1" smtClean="0"/>
              <a:t>bürüncük</a:t>
            </a:r>
            <a:r>
              <a:rPr lang="tr-TR" dirty="0"/>
              <a:t> </a:t>
            </a:r>
            <a:r>
              <a:rPr lang="tr-TR" dirty="0" smtClean="0"/>
              <a:t>gömlek, mintan, kolçak, köstekli saat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349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bedene giyilenler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giyiminde: şalvar, çakşır, halta, dimi, don, tuman, paşa, </a:t>
            </a:r>
            <a:r>
              <a:rPr lang="tr-TR" dirty="0" err="1" smtClean="0"/>
              <a:t>donluk</a:t>
            </a:r>
            <a:r>
              <a:rPr lang="tr-TR" dirty="0" smtClean="0"/>
              <a:t>, dizlik, önlük, futa, peştamal, </a:t>
            </a:r>
            <a:r>
              <a:rPr lang="tr-TR" dirty="0" err="1" smtClean="0"/>
              <a:t>keşani</a:t>
            </a:r>
            <a:r>
              <a:rPr lang="tr-TR" dirty="0" smtClean="0"/>
              <a:t> peştamal, </a:t>
            </a:r>
            <a:r>
              <a:rPr lang="tr-TR" dirty="0" err="1" smtClean="0"/>
              <a:t>önbezi</a:t>
            </a:r>
            <a:r>
              <a:rPr lang="tr-TR" dirty="0" smtClean="0"/>
              <a:t>, peşkir</a:t>
            </a:r>
          </a:p>
          <a:p>
            <a:r>
              <a:rPr lang="tr-TR" dirty="0" smtClean="0"/>
              <a:t>Erkek giyiminde: şalvar, şal şalvar, potur, çakşır, </a:t>
            </a:r>
            <a:r>
              <a:rPr lang="tr-TR" dirty="0" err="1" smtClean="0"/>
              <a:t>menevrek</a:t>
            </a:r>
            <a:r>
              <a:rPr lang="tr-TR" dirty="0" smtClean="0"/>
              <a:t>, </a:t>
            </a:r>
            <a:r>
              <a:rPr lang="tr-TR" dirty="0" err="1" smtClean="0"/>
              <a:t>mandalas</a:t>
            </a:r>
            <a:r>
              <a:rPr lang="tr-TR" dirty="0" smtClean="0"/>
              <a:t>, sıkma, </a:t>
            </a:r>
            <a:r>
              <a:rPr lang="tr-TR" dirty="0" err="1" smtClean="0"/>
              <a:t>şalşapik</a:t>
            </a:r>
            <a:r>
              <a:rPr lang="tr-TR" dirty="0" smtClean="0"/>
              <a:t>, dizlik, tuman, </a:t>
            </a:r>
            <a:r>
              <a:rPr lang="tr-TR" dirty="0" err="1" smtClean="0"/>
              <a:t>karadon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232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Bele sarılanlar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giyiminde: altın kemer, gümüş kemer, ipek kuşak, şal kuşak, </a:t>
            </a:r>
            <a:r>
              <a:rPr lang="tr-TR" dirty="0"/>
              <a:t>T</a:t>
            </a:r>
            <a:r>
              <a:rPr lang="tr-TR" dirty="0" smtClean="0"/>
              <a:t>osya kuşağı, </a:t>
            </a:r>
            <a:r>
              <a:rPr lang="tr-TR" dirty="0" err="1" smtClean="0"/>
              <a:t>belbağı</a:t>
            </a:r>
            <a:r>
              <a:rPr lang="tr-TR" dirty="0" smtClean="0"/>
              <a:t>, kolan, çevre, mendil, peşkir, para kesesi, hançer</a:t>
            </a:r>
          </a:p>
          <a:p>
            <a:r>
              <a:rPr lang="tr-TR" dirty="0" smtClean="0"/>
              <a:t>Erkek giyiminde: </a:t>
            </a:r>
            <a:r>
              <a:rPr lang="tr-TR" dirty="0" err="1" smtClean="0"/>
              <a:t>ağabani</a:t>
            </a:r>
            <a:r>
              <a:rPr lang="tr-TR" dirty="0" smtClean="0"/>
              <a:t> kuşak, ipek kuşak, şal kuşak, horasan kuşağı, çift kuşak, silahlık, deri kemer, uçkur, mendil, kama, hançer, tabaka, saat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119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Ayağa giyilenler, takılanlar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giyiminde: nakışlı yün çorap, pamuklu çorap, çarık yemeni, çedik, kısa konçlu çizme, </a:t>
            </a:r>
            <a:r>
              <a:rPr lang="tr-TR" dirty="0" err="1" smtClean="0"/>
              <a:t>kaloş</a:t>
            </a:r>
            <a:r>
              <a:rPr lang="tr-TR" dirty="0" smtClean="0"/>
              <a:t>, </a:t>
            </a:r>
            <a:r>
              <a:rPr lang="tr-TR" dirty="0" err="1" smtClean="0"/>
              <a:t>galıç</a:t>
            </a:r>
            <a:r>
              <a:rPr lang="tr-TR" dirty="0" smtClean="0"/>
              <a:t>, kundura, postal, lastik, ayakkabı, </a:t>
            </a:r>
            <a:r>
              <a:rPr lang="tr-TR" dirty="0" err="1" smtClean="0"/>
              <a:t>hallal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Erkek giyiminde: nakışlı ve düz çorap, pamuklu çorap, </a:t>
            </a:r>
            <a:r>
              <a:rPr lang="tr-TR" dirty="0" err="1" smtClean="0"/>
              <a:t>zangal</a:t>
            </a:r>
            <a:r>
              <a:rPr lang="tr-TR" dirty="0" smtClean="0"/>
              <a:t>, çarık, yemeni, çedik, </a:t>
            </a:r>
            <a:r>
              <a:rPr lang="tr-TR" dirty="0" err="1" smtClean="0"/>
              <a:t>harik</a:t>
            </a:r>
            <a:r>
              <a:rPr lang="tr-TR" dirty="0" smtClean="0"/>
              <a:t>, uzun konçlu çizme, kayalık, </a:t>
            </a:r>
            <a:r>
              <a:rPr lang="tr-TR" dirty="0" err="1" smtClean="0"/>
              <a:t>dizleme</a:t>
            </a:r>
            <a:r>
              <a:rPr lang="tr-TR" dirty="0" smtClean="0"/>
              <a:t>, </a:t>
            </a:r>
            <a:r>
              <a:rPr lang="tr-TR" dirty="0" err="1" smtClean="0"/>
              <a:t>kalevli</a:t>
            </a:r>
            <a:r>
              <a:rPr lang="tr-TR" dirty="0" smtClean="0"/>
              <a:t>, cimcime, </a:t>
            </a:r>
            <a:r>
              <a:rPr lang="tr-TR" dirty="0" err="1" smtClean="0"/>
              <a:t>civeki</a:t>
            </a:r>
            <a:r>
              <a:rPr lang="tr-TR" dirty="0" smtClean="0"/>
              <a:t>, çapula, </a:t>
            </a:r>
            <a:r>
              <a:rPr lang="tr-TR" dirty="0" err="1" smtClean="0"/>
              <a:t>poçikli</a:t>
            </a:r>
            <a:r>
              <a:rPr lang="tr-TR" dirty="0" smtClean="0"/>
              <a:t> kundura, postal, mest, dolak, tozluk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570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414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Türkiye’de yöresel giyim elemanları adları</vt:lpstr>
      <vt:lpstr>Giyimi sınıflama</vt:lpstr>
      <vt:lpstr>Başa giyilenler</vt:lpstr>
      <vt:lpstr>Üst bedene giyilenler</vt:lpstr>
      <vt:lpstr>Alt bedene giyilenler</vt:lpstr>
      <vt:lpstr>Bele sarılanlar</vt:lpstr>
      <vt:lpstr>Ayağa giyilenler, takılanlar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yöresel giyim elemanları</dc:title>
  <dc:creator>gsf</dc:creator>
  <cp:lastModifiedBy>gsf</cp:lastModifiedBy>
  <cp:revision>12</cp:revision>
  <dcterms:created xsi:type="dcterms:W3CDTF">2020-05-13T15:08:50Z</dcterms:created>
  <dcterms:modified xsi:type="dcterms:W3CDTF">2020-05-14T06:46:44Z</dcterms:modified>
</cp:coreProperties>
</file>