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2" r:id="rId3"/>
    <p:sldId id="264" r:id="rId4"/>
    <p:sldId id="263" r:id="rId5"/>
    <p:sldId id="265" r:id="rId6"/>
    <p:sldId id="266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3D3C8-E85A-4CEF-8ED8-450D9BA2103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35078-3ECB-4B29-95B8-C0BDE7B020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255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35078-3ECB-4B29-95B8-C0BDE7B0202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298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72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555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410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00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25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516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062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75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04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63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85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D0337-5467-4DC7-BA6C-A43B367467C6}" type="datetimeFigureOut">
              <a:rPr lang="tr-TR" smtClean="0"/>
              <a:t>15.08.2018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C53CD-B824-42CF-B9A0-6983A6487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26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ulturvarliklari.gov.t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1. Ders içerik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Dokumacılıkta kullanılan bazı terimler (halı, kilim, kumaş, tekstil, bez gibi), farklıkları, benzerlikleri</a:t>
            </a:r>
          </a:p>
          <a:p>
            <a:r>
              <a:rPr lang="tr-TR" dirty="0" smtClean="0"/>
              <a:t>Halı koruma ve onarımın Türkiye için önemi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979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tekstil; liflerden iplik yapımı, dokuma- örme-keçe temel teknikleri kullanma, boyama işlemi, bitirme işlemleri, ürün elde edinceye kadar tüm işlemleri kapsayan terim  </a:t>
            </a:r>
          </a:p>
          <a:p>
            <a:r>
              <a:rPr lang="tr-TR" dirty="0"/>
              <a:t>t</a:t>
            </a:r>
            <a:r>
              <a:rPr lang="tr-TR" dirty="0" smtClean="0"/>
              <a:t>ekstil teknikleri</a:t>
            </a:r>
          </a:p>
          <a:p>
            <a:r>
              <a:rPr lang="tr-TR" dirty="0" smtClean="0"/>
              <a:t>dokuma, temel tekstil tekniklerinden biri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119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kumaş, tekstil tekniklerinden biri ile oluşturulan ve ürüne hazırlanan  yüzey</a:t>
            </a:r>
          </a:p>
          <a:p>
            <a:r>
              <a:rPr lang="tr-TR" dirty="0"/>
              <a:t>halı, kilim, cicim, zili, sumak; </a:t>
            </a:r>
            <a:r>
              <a:rPr lang="tr-TR" dirty="0" err="1"/>
              <a:t>kirkitli</a:t>
            </a:r>
            <a:r>
              <a:rPr lang="tr-TR" dirty="0"/>
              <a:t> dokumalar</a:t>
            </a:r>
          </a:p>
          <a:p>
            <a:r>
              <a:rPr lang="tr-TR" dirty="0"/>
              <a:t>keçe, tekstil tekniği ve tekstil yüzey</a:t>
            </a:r>
          </a:p>
          <a:p>
            <a:r>
              <a:rPr lang="tr-TR" dirty="0"/>
              <a:t>bez, genellikle pamuk iplik ile dokunan düz dokumalar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0643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Tekstil teknikleri;</a:t>
            </a:r>
          </a:p>
          <a:p>
            <a:r>
              <a:rPr lang="tr-TR" dirty="0" smtClean="0"/>
              <a:t>İplik hazırlama,</a:t>
            </a:r>
          </a:p>
          <a:p>
            <a:r>
              <a:rPr lang="tr-TR" dirty="0" smtClean="0"/>
              <a:t>Dokuma, </a:t>
            </a:r>
          </a:p>
          <a:p>
            <a:r>
              <a:rPr lang="tr-TR" dirty="0"/>
              <a:t>Ö</a:t>
            </a:r>
            <a:r>
              <a:rPr lang="tr-TR" dirty="0" smtClean="0"/>
              <a:t>rme,</a:t>
            </a:r>
          </a:p>
          <a:p>
            <a:r>
              <a:rPr lang="tr-TR" dirty="0" smtClean="0"/>
              <a:t>Keçe,</a:t>
            </a:r>
          </a:p>
          <a:p>
            <a:r>
              <a:rPr lang="tr-TR" dirty="0" smtClean="0"/>
              <a:t>Boyama,</a:t>
            </a:r>
          </a:p>
          <a:p>
            <a:r>
              <a:rPr lang="tr-TR" dirty="0" smtClean="0"/>
              <a:t>İşleme</a:t>
            </a:r>
          </a:p>
          <a:p>
            <a:r>
              <a:rPr lang="tr-TR" dirty="0" smtClean="0"/>
              <a:t>Aplike </a:t>
            </a:r>
            <a:r>
              <a:rPr lang="tr-TR" dirty="0" err="1" smtClean="0"/>
              <a:t>vb</a:t>
            </a:r>
            <a:r>
              <a:rPr lang="tr-TR" dirty="0" smtClean="0"/>
              <a:t> gibi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743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Türkiye’de müze ve life bağlı eser sayısı</a:t>
            </a:r>
          </a:p>
          <a:p>
            <a:r>
              <a:rPr lang="tr-TR" dirty="0" smtClean="0"/>
              <a:t>Müze depo ve sergilerde tekstil eserler</a:t>
            </a:r>
          </a:p>
          <a:p>
            <a:r>
              <a:rPr lang="tr-TR" dirty="0" smtClean="0"/>
              <a:t>Türkiye’de tekstil koruma eğitimi</a:t>
            </a: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1400" smtClean="0"/>
              <a:t>Tekstil/Life bağlı eserlerin bulunduğu bazı müzeler (</a:t>
            </a:r>
            <a:r>
              <a:rPr lang="tr-TR" sz="1400" smtClean="0">
                <a:latin typeface="Times New Roman" pitchFamily="18" charset="0"/>
                <a:cs typeface="Times New Roman" pitchFamily="18" charset="0"/>
                <a:hlinkClick r:id="rId2"/>
              </a:rPr>
              <a:t>www.kulturvarliklari.gov.tr</a:t>
            </a:r>
            <a:r>
              <a:rPr lang="tr-TR" sz="1400" smtClean="0">
                <a:latin typeface="Times New Roman" pitchFamily="18" charset="0"/>
                <a:cs typeface="Times New Roman" pitchFamily="18" charset="0"/>
              </a:rPr>
              <a:t>; Erişim tarihi 19/03/2018)</a:t>
            </a:r>
            <a:endParaRPr lang="tr-T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259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Tekstil/Life bağlı eserlerin bulunduğu bazı müzeler (www.kulturvarliklari.gov.tr; Erişim tarihi 19/03/2018</a:t>
            </a:r>
            <a:endParaRPr lang="tr-TR" sz="32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1638" y="1825625"/>
            <a:ext cx="672872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29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164</Words>
  <Application>Microsoft Office PowerPoint</Application>
  <PresentationFormat>Geniş ekran</PresentationFormat>
  <Paragraphs>30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Teması</vt:lpstr>
      <vt:lpstr>1. Ders içerik</vt:lpstr>
      <vt:lpstr>PowerPoint Sunusu</vt:lpstr>
      <vt:lpstr>PowerPoint Sunusu</vt:lpstr>
      <vt:lpstr>PowerPoint Sunusu</vt:lpstr>
      <vt:lpstr>PowerPoint Sunusu</vt:lpstr>
      <vt:lpstr>Tekstil/Life bağlı eserlerin bulunduğu bazı müzeler (www.kulturvarliklari.gov.tr; Erişim tarihi 19/03/2018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zeynep</dc:creator>
  <cp:lastModifiedBy>zeynep</cp:lastModifiedBy>
  <cp:revision>36</cp:revision>
  <dcterms:created xsi:type="dcterms:W3CDTF">2018-03-26T07:54:29Z</dcterms:created>
  <dcterms:modified xsi:type="dcterms:W3CDTF">2018-08-15T08:31:33Z</dcterms:modified>
</cp:coreProperties>
</file>