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1" r:id="rId5"/>
    <p:sldId id="257" r:id="rId6"/>
    <p:sldId id="260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FC8F-1BD9-481E-BC8E-36CE46060926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2C367-1342-440A-9BAF-2477ECA8D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Gatsby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Gatsby</a:t>
            </a:r>
            <a:r>
              <a:rPr lang="tr-TR" dirty="0" smtClean="0"/>
              <a:t> is not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he </a:t>
            </a:r>
            <a:r>
              <a:rPr lang="tr-TR" dirty="0" err="1" smtClean="0"/>
              <a:t>lacks</a:t>
            </a:r>
            <a:r>
              <a:rPr lang="tr-TR" dirty="0" smtClean="0"/>
              <a:t>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decency</a:t>
            </a:r>
            <a:r>
              <a:rPr lang="tr-TR" dirty="0" smtClean="0"/>
              <a:t>. </a:t>
            </a:r>
            <a:r>
              <a:rPr lang="tr-TR" smtClean="0"/>
              <a:t>..………. </a:t>
            </a:r>
            <a:r>
              <a:rPr lang="tr-TR" dirty="0" smtClean="0"/>
              <a:t>……… ….. …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writing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step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essays</a:t>
            </a:r>
            <a:r>
              <a:rPr lang="tr-TR" dirty="0" smtClean="0"/>
              <a:t>. At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expected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paragraphs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topic</a:t>
            </a:r>
            <a:r>
              <a:rPr lang="tr-TR" dirty="0" smtClean="0"/>
              <a:t> </a:t>
            </a:r>
            <a:r>
              <a:rPr lang="tr-TR" dirty="0" err="1" smtClean="0"/>
              <a:t>senetences</a:t>
            </a:r>
            <a:r>
              <a:rPr lang="tr-TR" dirty="0" smtClean="0"/>
              <a:t> </a:t>
            </a:r>
            <a:r>
              <a:rPr lang="tr-TR" dirty="0" err="1" smtClean="0"/>
              <a:t>provided</a:t>
            </a:r>
            <a:r>
              <a:rPr lang="tr-TR" dirty="0" smtClean="0"/>
              <a:t>. </a:t>
            </a:r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complete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paragraphs</a:t>
            </a:r>
            <a:r>
              <a:rPr lang="tr-TR" dirty="0" smtClean="0"/>
              <a:t>; do not </a:t>
            </a:r>
            <a:r>
              <a:rPr lang="tr-TR" dirty="0" err="1" smtClean="0"/>
              <a:t>forget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minor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conclusive</a:t>
            </a:r>
            <a:r>
              <a:rPr lang="tr-TR" dirty="0" smtClean="0"/>
              <a:t> </a:t>
            </a:r>
            <a:r>
              <a:rPr lang="tr-TR" dirty="0" err="1" smtClean="0"/>
              <a:t>statements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Reading</a:t>
            </a:r>
            <a:r>
              <a:rPr lang="tr-TR" dirty="0" smtClean="0"/>
              <a:t> </a:t>
            </a:r>
            <a:r>
              <a:rPr lang="tr-TR" dirty="0" err="1" smtClean="0"/>
              <a:t>fiction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encouraged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it </a:t>
            </a:r>
            <a:r>
              <a:rPr lang="tr-TR" dirty="0" err="1" smtClean="0"/>
              <a:t>enhances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imagination</a:t>
            </a:r>
            <a:r>
              <a:rPr lang="tr-TR" dirty="0" smtClean="0"/>
              <a:t>. …… ………. ……… ….. … </a:t>
            </a:r>
            <a:r>
              <a:rPr lang="tr-TR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strange</a:t>
            </a:r>
            <a:r>
              <a:rPr lang="tr-TR" dirty="0" smtClean="0"/>
              <a:t> </a:t>
            </a:r>
            <a:r>
              <a:rPr lang="tr-TR" dirty="0" err="1" smtClean="0"/>
              <a:t>ceremony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death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: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provide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attend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ceremony</a:t>
            </a:r>
            <a:r>
              <a:rPr lang="tr-TR" dirty="0" smtClean="0"/>
              <a:t>.………. </a:t>
            </a:r>
            <a:r>
              <a:rPr lang="tr-TR" dirty="0" smtClean="0"/>
              <a:t>……… ….. …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Tarantino films rely on </a:t>
            </a:r>
            <a:r>
              <a:rPr lang="en-US" dirty="0" err="1" smtClean="0"/>
              <a:t>achronological</a:t>
            </a:r>
            <a:r>
              <a:rPr lang="en-US" dirty="0" smtClean="0"/>
              <a:t> narration which can be observed in </a:t>
            </a:r>
            <a:r>
              <a:rPr lang="en-US" i="1" dirty="0" smtClean="0"/>
              <a:t>Pulp Fiction</a:t>
            </a:r>
            <a:r>
              <a:rPr lang="en-US" dirty="0" smtClean="0"/>
              <a:t> and </a:t>
            </a:r>
            <a:r>
              <a:rPr lang="en-US" i="1" dirty="0" smtClean="0"/>
              <a:t>Once upon a Time in Hollywood</a:t>
            </a:r>
            <a:r>
              <a:rPr lang="en-US" dirty="0" smtClean="0"/>
              <a:t>.</a:t>
            </a:r>
            <a:r>
              <a:rPr lang="tr-TR" dirty="0" smtClean="0"/>
              <a:t>. </a:t>
            </a:r>
            <a:r>
              <a:rPr lang="tr-TR" dirty="0" smtClean="0"/>
              <a:t>…… ………. ……… ….. … </a:t>
            </a:r>
            <a:r>
              <a:rPr lang="tr-TR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 …………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Children whose parents really listen to them in daily live grow up to have better </a:t>
            </a:r>
            <a:r>
              <a:rPr lang="en-US" dirty="0" err="1" smtClean="0"/>
              <a:t>selfconfidence</a:t>
            </a:r>
            <a:r>
              <a:rPr lang="en-US" dirty="0" smtClean="0"/>
              <a:t> than others who were not listened to………….. …… ………. ……… ….. …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Euthanasia</a:t>
            </a:r>
            <a:r>
              <a:rPr lang="tr-TR" dirty="0" smtClean="0"/>
              <a:t> is a 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has a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steps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 smtClean="0"/>
              <a:t>strictly</a:t>
            </a:r>
            <a:r>
              <a:rPr lang="tr-TR" dirty="0" smtClean="0"/>
              <a:t> </a:t>
            </a:r>
            <a:r>
              <a:rPr lang="tr-TR" dirty="0" err="1" smtClean="0"/>
              <a:t>controlled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professionals</a:t>
            </a:r>
            <a:r>
              <a:rPr lang="tr-TR" dirty="0" smtClean="0"/>
              <a:t>. ……………….. . </a:t>
            </a:r>
            <a:r>
              <a:rPr lang="tr-TR" dirty="0" smtClean="0"/>
              <a:t>…… ………. ……… ….. …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 </a:t>
            </a:r>
            <a:r>
              <a:rPr lang="tr-TR" dirty="0" err="1" smtClean="0"/>
              <a:t>believe</a:t>
            </a:r>
            <a:r>
              <a:rPr lang="tr-TR" dirty="0" smtClean="0"/>
              <a:t> </a:t>
            </a:r>
            <a:r>
              <a:rPr lang="tr-TR" dirty="0" err="1" smtClean="0"/>
              <a:t>beauty</a:t>
            </a:r>
            <a:r>
              <a:rPr lang="tr-TR" dirty="0" smtClean="0"/>
              <a:t> </a:t>
            </a:r>
            <a:r>
              <a:rPr lang="tr-TR" dirty="0" err="1" smtClean="0"/>
              <a:t>contests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banned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overvalue</a:t>
            </a:r>
            <a:r>
              <a:rPr lang="tr-TR" dirty="0" smtClean="0"/>
              <a:t> </a:t>
            </a:r>
            <a:r>
              <a:rPr lang="tr-TR" dirty="0" err="1" smtClean="0"/>
              <a:t>something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not be </a:t>
            </a:r>
            <a:r>
              <a:rPr lang="tr-TR" dirty="0" err="1" smtClean="0"/>
              <a:t>valued</a:t>
            </a:r>
            <a:r>
              <a:rPr lang="tr-TR" dirty="0" smtClean="0"/>
              <a:t> at </a:t>
            </a:r>
            <a:r>
              <a:rPr lang="tr-TR" dirty="0" err="1" smtClean="0"/>
              <a:t>all</a:t>
            </a:r>
            <a:r>
              <a:rPr lang="tr-TR" dirty="0" smtClean="0"/>
              <a:t>…………... </a:t>
            </a:r>
            <a:r>
              <a:rPr lang="tr-TR" dirty="0" smtClean="0"/>
              <a:t>…… ………. ……… ….. …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03848" y="0"/>
            <a:ext cx="8229600" cy="836712"/>
          </a:xfrm>
        </p:spPr>
        <p:txBody>
          <a:bodyPr/>
          <a:lstStyle/>
          <a:p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Writing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4">
                    <a:lumMod val="75000"/>
                  </a:schemeClr>
                </a:solidFill>
              </a:rPr>
              <a:t>Skills</a:t>
            </a: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 1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Cosmetics</a:t>
            </a:r>
            <a:r>
              <a:rPr lang="tr-TR" dirty="0" smtClean="0"/>
              <a:t> </a:t>
            </a:r>
            <a:r>
              <a:rPr lang="tr-TR" dirty="0" err="1" smtClean="0"/>
              <a:t>industry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not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much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but it </a:t>
            </a:r>
            <a:r>
              <a:rPr lang="tr-TR" dirty="0" err="1" smtClean="0"/>
              <a:t>certainly</a:t>
            </a:r>
            <a:r>
              <a:rPr lang="tr-TR" dirty="0" smtClean="0"/>
              <a:t> </a:t>
            </a:r>
            <a:r>
              <a:rPr lang="tr-TR" dirty="0" err="1" smtClean="0"/>
              <a:t>makes</a:t>
            </a:r>
            <a:r>
              <a:rPr lang="tr-TR" dirty="0" smtClean="0"/>
              <a:t> us </a:t>
            </a:r>
            <a:r>
              <a:rPr lang="tr-TR" dirty="0" err="1" smtClean="0"/>
              <a:t>feel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 ……… … ……………………………….. . </a:t>
            </a:r>
            <a:r>
              <a:rPr lang="tr-TR" dirty="0" smtClean="0"/>
              <a:t>…… ………. ……… ….. </a:t>
            </a:r>
            <a:r>
              <a:rPr lang="tr-TR" dirty="0" smtClean="0"/>
              <a:t>………..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276</Words>
  <Application>Microsoft Office PowerPoint</Application>
  <PresentationFormat>Ekran Gösterisi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Writing Skills 1</vt:lpstr>
      <vt:lpstr>Writing Skills 1</vt:lpstr>
      <vt:lpstr>Writing Skills 1</vt:lpstr>
      <vt:lpstr>Writing Skills 1</vt:lpstr>
      <vt:lpstr>Writing Skills 1</vt:lpstr>
      <vt:lpstr>Writing Skills 1</vt:lpstr>
      <vt:lpstr>Writing Skills 1</vt:lpstr>
      <vt:lpstr>Writing Skills 1</vt:lpstr>
      <vt:lpstr>Writing Skills 1</vt:lpstr>
      <vt:lpstr>Writing Skills 1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Skills 1</dc:title>
  <dc:creator>Özel Kullanıcı</dc:creator>
  <cp:lastModifiedBy>Özel Kullanıcı</cp:lastModifiedBy>
  <cp:revision>7</cp:revision>
  <dcterms:created xsi:type="dcterms:W3CDTF">2020-03-04T20:45:23Z</dcterms:created>
  <dcterms:modified xsi:type="dcterms:W3CDTF">2020-03-05T00:52:18Z</dcterms:modified>
</cp:coreProperties>
</file>