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61" r:id="rId5"/>
    <p:sldId id="257" r:id="rId6"/>
    <p:sldId id="260" r:id="rId7"/>
    <p:sldId id="265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Paragraph</a:t>
            </a:r>
            <a:r>
              <a:rPr lang="tr-TR" dirty="0" smtClean="0"/>
              <a:t> </a:t>
            </a:r>
            <a:r>
              <a:rPr lang="tr-TR" dirty="0" err="1" smtClean="0"/>
              <a:t>Analysis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/>
              <a:t>Gatsby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Great</a:t>
            </a:r>
            <a:r>
              <a:rPr lang="tr-TR" dirty="0" smtClean="0"/>
              <a:t> </a:t>
            </a:r>
            <a:r>
              <a:rPr lang="tr-TR" dirty="0" err="1" smtClean="0"/>
              <a:t>Gatsby</a:t>
            </a:r>
            <a:r>
              <a:rPr lang="tr-TR" dirty="0" smtClean="0"/>
              <a:t> is not </a:t>
            </a:r>
            <a:r>
              <a:rPr lang="tr-TR" dirty="0" err="1" smtClean="0"/>
              <a:t>great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 smtClean="0"/>
              <a:t> he </a:t>
            </a:r>
            <a:r>
              <a:rPr lang="tr-TR" dirty="0" err="1" smtClean="0"/>
              <a:t>lacks</a:t>
            </a:r>
            <a:r>
              <a:rPr lang="tr-TR" dirty="0" smtClean="0"/>
              <a:t> </a:t>
            </a:r>
            <a:r>
              <a:rPr lang="tr-TR" dirty="0" err="1" smtClean="0"/>
              <a:t>basic</a:t>
            </a:r>
            <a:r>
              <a:rPr lang="tr-TR" dirty="0" smtClean="0"/>
              <a:t>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decency</a:t>
            </a:r>
            <a:r>
              <a:rPr lang="tr-TR" dirty="0" smtClean="0"/>
              <a:t>. </a:t>
            </a:r>
            <a:r>
              <a:rPr lang="tr-TR" smtClean="0"/>
              <a:t>..………. </a:t>
            </a:r>
            <a:r>
              <a:rPr lang="tr-TR" dirty="0" smtClean="0"/>
              <a:t>……… ….. … 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Paragraph</a:t>
            </a:r>
            <a:r>
              <a:rPr lang="tr-TR" dirty="0" smtClean="0"/>
              <a:t> </a:t>
            </a:r>
            <a:r>
              <a:rPr lang="tr-TR" dirty="0" err="1" smtClean="0"/>
              <a:t>writing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step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writing</a:t>
            </a:r>
            <a:r>
              <a:rPr lang="tr-TR" dirty="0" smtClean="0"/>
              <a:t> </a:t>
            </a:r>
            <a:r>
              <a:rPr lang="tr-TR" dirty="0" err="1" smtClean="0"/>
              <a:t>essays</a:t>
            </a:r>
            <a:r>
              <a:rPr lang="tr-TR" dirty="0" smtClean="0"/>
              <a:t>. At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stage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expected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write</a:t>
            </a:r>
            <a:r>
              <a:rPr lang="tr-TR" dirty="0" smtClean="0"/>
              <a:t> </a:t>
            </a:r>
            <a:r>
              <a:rPr lang="tr-TR" dirty="0" err="1" smtClean="0"/>
              <a:t>paragraphs</a:t>
            </a:r>
            <a:r>
              <a:rPr lang="tr-TR" dirty="0" smtClean="0"/>
              <a:t> </a:t>
            </a:r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topic</a:t>
            </a:r>
            <a:r>
              <a:rPr lang="tr-TR" dirty="0" smtClean="0"/>
              <a:t> </a:t>
            </a:r>
            <a:r>
              <a:rPr lang="tr-TR" dirty="0" err="1" smtClean="0"/>
              <a:t>senetences</a:t>
            </a:r>
            <a:r>
              <a:rPr lang="tr-TR" dirty="0" smtClean="0"/>
              <a:t> </a:t>
            </a:r>
            <a:r>
              <a:rPr lang="tr-TR" dirty="0" err="1" smtClean="0"/>
              <a:t>provided</a:t>
            </a:r>
            <a:r>
              <a:rPr lang="tr-TR" dirty="0" smtClean="0"/>
              <a:t>. </a:t>
            </a:r>
            <a:r>
              <a:rPr lang="tr-TR" dirty="0" err="1" smtClean="0"/>
              <a:t>Please</a:t>
            </a:r>
            <a:r>
              <a:rPr lang="tr-TR" dirty="0" smtClean="0"/>
              <a:t> </a:t>
            </a:r>
            <a:r>
              <a:rPr lang="tr-TR" dirty="0" err="1" smtClean="0"/>
              <a:t>complete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paragraphs</a:t>
            </a:r>
            <a:r>
              <a:rPr lang="tr-TR" dirty="0" smtClean="0"/>
              <a:t>; do not </a:t>
            </a:r>
            <a:r>
              <a:rPr lang="tr-TR" dirty="0" err="1" smtClean="0"/>
              <a:t>forget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major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minor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conclusive</a:t>
            </a:r>
            <a:r>
              <a:rPr lang="tr-TR" dirty="0" smtClean="0"/>
              <a:t> </a:t>
            </a:r>
            <a:r>
              <a:rPr lang="tr-TR" dirty="0" err="1" smtClean="0"/>
              <a:t>statements</a:t>
            </a:r>
            <a:r>
              <a:rPr lang="tr-TR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/>
              <a:t>Reading</a:t>
            </a:r>
            <a:r>
              <a:rPr lang="tr-TR" dirty="0" smtClean="0"/>
              <a:t> </a:t>
            </a:r>
            <a:r>
              <a:rPr lang="tr-TR" dirty="0" err="1" smtClean="0"/>
              <a:t>fiction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be </a:t>
            </a:r>
            <a:r>
              <a:rPr lang="tr-TR" dirty="0" err="1" smtClean="0"/>
              <a:t>encouraged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 smtClean="0"/>
              <a:t> it </a:t>
            </a:r>
            <a:r>
              <a:rPr lang="tr-TR" dirty="0" err="1" smtClean="0"/>
              <a:t>enhances</a:t>
            </a:r>
            <a:r>
              <a:rPr lang="tr-TR" dirty="0" smtClean="0"/>
              <a:t>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imagination</a:t>
            </a:r>
            <a:r>
              <a:rPr lang="tr-TR" dirty="0" smtClean="0"/>
              <a:t>. …… ………. ……… ….. … </a:t>
            </a:r>
            <a:r>
              <a:rPr lang="tr-TR" dirty="0" smtClean="0"/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Turkish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a </a:t>
            </a:r>
            <a:r>
              <a:rPr lang="tr-TR" dirty="0" err="1" smtClean="0"/>
              <a:t>strange</a:t>
            </a:r>
            <a:r>
              <a:rPr lang="tr-TR" dirty="0" smtClean="0"/>
              <a:t> </a:t>
            </a:r>
            <a:r>
              <a:rPr lang="tr-TR" dirty="0" err="1" smtClean="0"/>
              <a:t>ceremony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is </a:t>
            </a:r>
            <a:r>
              <a:rPr lang="tr-TR" dirty="0" err="1" smtClean="0"/>
              <a:t>death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family</a:t>
            </a:r>
            <a:r>
              <a:rPr lang="tr-TR" dirty="0" smtClean="0"/>
              <a:t>: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provide</a:t>
            </a:r>
            <a:r>
              <a:rPr lang="tr-TR" dirty="0" smtClean="0"/>
              <a:t> </a:t>
            </a:r>
            <a:r>
              <a:rPr lang="tr-TR" dirty="0" err="1" smtClean="0"/>
              <a:t>food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attend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ceremony</a:t>
            </a:r>
            <a:r>
              <a:rPr lang="tr-TR" dirty="0" smtClean="0"/>
              <a:t>.………. </a:t>
            </a:r>
            <a:r>
              <a:rPr lang="tr-TR" dirty="0" smtClean="0"/>
              <a:t>……… ….. … 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Tarantino films rely on </a:t>
            </a:r>
            <a:r>
              <a:rPr lang="en-US" dirty="0" err="1" smtClean="0"/>
              <a:t>achronological</a:t>
            </a:r>
            <a:r>
              <a:rPr lang="en-US" dirty="0" smtClean="0"/>
              <a:t> narration which can be observed in </a:t>
            </a:r>
            <a:r>
              <a:rPr lang="en-US" i="1" dirty="0" smtClean="0"/>
              <a:t>Pulp Fiction</a:t>
            </a:r>
            <a:r>
              <a:rPr lang="en-US" dirty="0" smtClean="0"/>
              <a:t> and </a:t>
            </a:r>
            <a:r>
              <a:rPr lang="en-US" i="1" dirty="0" smtClean="0"/>
              <a:t>Once upon a Time in Hollywood</a:t>
            </a:r>
            <a:r>
              <a:rPr lang="en-US" dirty="0" smtClean="0"/>
              <a:t>.</a:t>
            </a:r>
            <a:r>
              <a:rPr lang="tr-TR" dirty="0" smtClean="0"/>
              <a:t>. </a:t>
            </a:r>
            <a:r>
              <a:rPr lang="tr-TR" dirty="0" smtClean="0"/>
              <a:t>…… ………. ……… ….. … </a:t>
            </a:r>
            <a:r>
              <a:rPr lang="tr-TR" dirty="0" smtClean="0"/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 …………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Children whose parents really listen to them in daily live grow up to have better </a:t>
            </a:r>
            <a:r>
              <a:rPr lang="en-US" dirty="0" err="1" smtClean="0"/>
              <a:t>selfconfidence</a:t>
            </a:r>
            <a:r>
              <a:rPr lang="en-US" dirty="0" smtClean="0"/>
              <a:t> than others who were not listened to………….. …… ………. ……… ….. … 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Euthanasia</a:t>
            </a:r>
            <a:r>
              <a:rPr lang="tr-TR" dirty="0" smtClean="0"/>
              <a:t> is a </a:t>
            </a:r>
            <a:r>
              <a:rPr lang="tr-TR" dirty="0" err="1" smtClean="0"/>
              <a:t>process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has a </a:t>
            </a:r>
            <a:r>
              <a:rPr lang="tr-TR" dirty="0" err="1" smtClean="0"/>
              <a:t>number</a:t>
            </a:r>
            <a:r>
              <a:rPr lang="tr-TR" dirty="0" smtClean="0"/>
              <a:t> of </a:t>
            </a:r>
            <a:r>
              <a:rPr lang="tr-TR" dirty="0" err="1" smtClean="0"/>
              <a:t>steps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is </a:t>
            </a:r>
            <a:r>
              <a:rPr lang="tr-TR" dirty="0" err="1" smtClean="0"/>
              <a:t>strictly</a:t>
            </a:r>
            <a:r>
              <a:rPr lang="tr-TR" dirty="0" smtClean="0"/>
              <a:t> </a:t>
            </a:r>
            <a:r>
              <a:rPr lang="tr-TR" dirty="0" err="1" smtClean="0"/>
              <a:t>controlled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medical</a:t>
            </a:r>
            <a:r>
              <a:rPr lang="tr-TR" dirty="0" smtClean="0"/>
              <a:t> </a:t>
            </a:r>
            <a:r>
              <a:rPr lang="tr-TR" dirty="0" err="1" smtClean="0"/>
              <a:t>professionals</a:t>
            </a:r>
            <a:r>
              <a:rPr lang="tr-TR" dirty="0" smtClean="0"/>
              <a:t>. ……………….. . </a:t>
            </a:r>
            <a:r>
              <a:rPr lang="tr-TR" dirty="0" smtClean="0"/>
              <a:t>…… ………. ……… ….. … 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I </a:t>
            </a:r>
            <a:r>
              <a:rPr lang="tr-TR" dirty="0" err="1" smtClean="0"/>
              <a:t>believe</a:t>
            </a:r>
            <a:r>
              <a:rPr lang="tr-TR" dirty="0" smtClean="0"/>
              <a:t> </a:t>
            </a:r>
            <a:r>
              <a:rPr lang="tr-TR" dirty="0" err="1" smtClean="0"/>
              <a:t>beauty</a:t>
            </a:r>
            <a:r>
              <a:rPr lang="tr-TR" dirty="0" smtClean="0"/>
              <a:t> </a:t>
            </a:r>
            <a:r>
              <a:rPr lang="tr-TR" dirty="0" err="1" smtClean="0"/>
              <a:t>contests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be </a:t>
            </a:r>
            <a:r>
              <a:rPr lang="tr-TR" dirty="0" err="1" smtClean="0"/>
              <a:t>banned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overvalue</a:t>
            </a:r>
            <a:r>
              <a:rPr lang="tr-TR" dirty="0" smtClean="0"/>
              <a:t> </a:t>
            </a:r>
            <a:r>
              <a:rPr lang="tr-TR" dirty="0" err="1" smtClean="0"/>
              <a:t>something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not be </a:t>
            </a:r>
            <a:r>
              <a:rPr lang="tr-TR" dirty="0" err="1" smtClean="0"/>
              <a:t>valued</a:t>
            </a:r>
            <a:r>
              <a:rPr lang="tr-TR" dirty="0" smtClean="0"/>
              <a:t> at </a:t>
            </a:r>
            <a:r>
              <a:rPr lang="tr-TR" dirty="0" err="1" smtClean="0"/>
              <a:t>all</a:t>
            </a:r>
            <a:r>
              <a:rPr lang="tr-TR" dirty="0" smtClean="0"/>
              <a:t>…………... </a:t>
            </a:r>
            <a:r>
              <a:rPr lang="tr-TR" dirty="0" smtClean="0"/>
              <a:t>…… ………. ……… ….. … 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Cosmetics</a:t>
            </a:r>
            <a:r>
              <a:rPr lang="tr-TR" dirty="0" smtClean="0"/>
              <a:t> </a:t>
            </a:r>
            <a:r>
              <a:rPr lang="tr-TR" dirty="0" err="1" smtClean="0"/>
              <a:t>industry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not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much</a:t>
            </a:r>
            <a:r>
              <a:rPr lang="tr-TR" dirty="0" smtClean="0"/>
              <a:t> </a:t>
            </a:r>
            <a:r>
              <a:rPr lang="tr-TR" dirty="0" err="1" smtClean="0"/>
              <a:t>medical</a:t>
            </a:r>
            <a:r>
              <a:rPr lang="tr-TR" dirty="0" smtClean="0"/>
              <a:t> </a:t>
            </a:r>
            <a:r>
              <a:rPr lang="tr-TR" dirty="0" err="1" smtClean="0"/>
              <a:t>value</a:t>
            </a:r>
            <a:r>
              <a:rPr lang="tr-TR" dirty="0" smtClean="0"/>
              <a:t> but it </a:t>
            </a:r>
            <a:r>
              <a:rPr lang="tr-TR" dirty="0" err="1" smtClean="0"/>
              <a:t>certainly</a:t>
            </a:r>
            <a:r>
              <a:rPr lang="tr-TR" dirty="0" smtClean="0"/>
              <a:t> </a:t>
            </a:r>
            <a:r>
              <a:rPr lang="tr-TR" dirty="0" err="1" smtClean="0"/>
              <a:t>makes</a:t>
            </a:r>
            <a:r>
              <a:rPr lang="tr-TR" dirty="0" smtClean="0"/>
              <a:t> us </a:t>
            </a:r>
            <a:r>
              <a:rPr lang="tr-TR" dirty="0" err="1" smtClean="0"/>
              <a:t>feel</a:t>
            </a:r>
            <a:r>
              <a:rPr lang="tr-TR" dirty="0" smtClean="0"/>
              <a:t> </a:t>
            </a:r>
            <a:r>
              <a:rPr lang="tr-TR" dirty="0" err="1" smtClean="0"/>
              <a:t>better</a:t>
            </a:r>
            <a:r>
              <a:rPr lang="tr-TR" dirty="0" smtClean="0"/>
              <a:t> ……… … ……………………………….. . </a:t>
            </a:r>
            <a:r>
              <a:rPr lang="tr-TR" dirty="0" smtClean="0"/>
              <a:t>…… ………. ……… ….. </a:t>
            </a:r>
            <a:r>
              <a:rPr lang="tr-TR" dirty="0" smtClean="0"/>
              <a:t>……….. 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</a:t>
            </a:r>
            <a:endParaRPr lang="tr-TR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276</Words>
  <Application>Microsoft Office PowerPoint</Application>
  <PresentationFormat>Ekran Gösterisi (4:3)</PresentationFormat>
  <Paragraphs>21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Writing Skills 1</vt:lpstr>
      <vt:lpstr>Writing Skills 1</vt:lpstr>
      <vt:lpstr>Writing Skills 1</vt:lpstr>
      <vt:lpstr>Writing Skills 1</vt:lpstr>
      <vt:lpstr>Writing Skills 1</vt:lpstr>
      <vt:lpstr>Writing Skills 1</vt:lpstr>
      <vt:lpstr>Writing Skills 1</vt:lpstr>
      <vt:lpstr>Writing Skills 1</vt:lpstr>
      <vt:lpstr>Writing Skills 1</vt:lpstr>
      <vt:lpstr>Writing Skills 1</vt:lpstr>
    </vt:vector>
  </TitlesOfParts>
  <Company>Private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Skills 1</dc:title>
  <dc:creator>Özel Kullanıcı</dc:creator>
  <cp:lastModifiedBy>Özel Kullanıcı</cp:lastModifiedBy>
  <cp:revision>7</cp:revision>
  <dcterms:created xsi:type="dcterms:W3CDTF">2020-03-04T20:45:23Z</dcterms:created>
  <dcterms:modified xsi:type="dcterms:W3CDTF">2020-03-05T00:52:18Z</dcterms:modified>
</cp:coreProperties>
</file>