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6" r:id="rId2"/>
    <p:sldId id="266" r:id="rId3"/>
    <p:sldId id="262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MEDICAL STUDENT AND LIFELONG LEARNING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5029200"/>
            <a:ext cx="7391400" cy="609600"/>
          </a:xfrm>
        </p:spPr>
        <p:txBody>
          <a:bodyPr/>
          <a:lstStyle/>
          <a:p>
            <a:pPr algn="r"/>
            <a:r>
              <a:rPr lang="tr-TR" smtClean="0"/>
              <a:t> </a:t>
            </a:r>
            <a:r>
              <a:rPr lang="tr-TR" dirty="0"/>
              <a:t>Dr. İpek Gönüllü</a:t>
            </a:r>
          </a:p>
        </p:txBody>
      </p:sp>
    </p:spTree>
    <p:extLst>
      <p:ext uri="{BB962C8B-B14F-4D97-AF65-F5344CB8AC3E}">
        <p14:creationId xmlns:p14="http://schemas.microsoft.com/office/powerpoint/2010/main" val="2886439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Dikdörtgen"/>
          <p:cNvSpPr/>
          <p:nvPr/>
        </p:nvSpPr>
        <p:spPr>
          <a:xfrm>
            <a:off x="428596" y="500042"/>
            <a:ext cx="535785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400" dirty="0"/>
          </a:p>
          <a:p>
            <a:pPr>
              <a:buFont typeface="Wingdings" pitchFamily="2" charset="2"/>
              <a:buChar char="v"/>
            </a:pPr>
            <a:r>
              <a:rPr lang="en-US" sz="2400" dirty="0"/>
              <a:t>Learning strategies are plans created by the individual for achieving goals in various mental tasks, such as solving a </a:t>
            </a:r>
            <a:r>
              <a:rPr lang="tr-TR" sz="2400" dirty="0"/>
              <a:t>problem or memorizing information. </a:t>
            </a:r>
            <a:endParaRPr lang="tr-TR" sz="2400" dirty="0" smtClean="0"/>
          </a:p>
          <a:p>
            <a:pPr>
              <a:buFont typeface="Wingdings" pitchFamily="2" charset="2"/>
              <a:buChar char="v"/>
            </a:pPr>
            <a:endParaRPr lang="tr-TR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/>
              <a:t>Using strategies are affected by personal differences so methods and strategies and their uses vary from person to person. </a:t>
            </a:r>
            <a:endParaRPr lang="tr-TR" sz="2400" dirty="0" smtClean="0"/>
          </a:p>
          <a:p>
            <a:pPr>
              <a:buFont typeface="Wingdings" pitchFamily="2" charset="2"/>
              <a:buChar char="v"/>
            </a:pPr>
            <a:endParaRPr lang="tr-TR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If </a:t>
            </a:r>
            <a:r>
              <a:rPr lang="en-US" sz="2400" dirty="0"/>
              <a:t>you use your own learning methods and strategies effectively, you can learn about your own learning very well </a:t>
            </a:r>
            <a:endParaRPr lang="tr-TR" sz="2400" b="1" dirty="0"/>
          </a:p>
        </p:txBody>
      </p:sp>
      <p:sp>
        <p:nvSpPr>
          <p:cNvPr id="9218" name="AutoShape 2" descr="Image result for STRATEJİ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9219" name="Picture 3" descr="C:\Users\user\Desktop\indi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12" y="4365104"/>
            <a:ext cx="2643206" cy="1362075"/>
          </a:xfrm>
          <a:prstGeom prst="rect">
            <a:avLst/>
          </a:prstGeom>
          <a:noFill/>
        </p:spPr>
      </p:pic>
      <p:pic>
        <p:nvPicPr>
          <p:cNvPr id="5" name="3 İçerik Yer Tutucusu" descr="66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2198" y="717815"/>
            <a:ext cx="2172210" cy="228082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QUESTION </a:t>
            </a:r>
            <a:r>
              <a:rPr lang="tr-TR" b="1" dirty="0" smtClean="0"/>
              <a:t>3</a:t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tr-TR" sz="2800" b="1" dirty="0"/>
              <a:t>What are your learning methods and learning strategies? How and when do you use them? </a:t>
            </a:r>
          </a:p>
          <a:p>
            <a:pPr marL="0" indent="0">
              <a:buNone/>
            </a:pP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20482" name="AutoShape 2" descr="Related 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0484" name="Picture 4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3929066"/>
            <a:ext cx="3028950" cy="2071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823</TotalTime>
  <Words>95</Words>
  <Application>Microsoft Office PowerPoint</Application>
  <PresentationFormat>On-screen Show (4:3)</PresentationFormat>
  <Paragraphs>11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Clarity</vt:lpstr>
      <vt:lpstr>MEDICAL STUDENT AND LIFELONG LEARNING</vt:lpstr>
      <vt:lpstr>PowerPoint Presentation</vt:lpstr>
      <vt:lpstr>QUESTION 3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TIp Öğrencİsİ ve Yaşam boyu Öğrenme</dc:title>
  <dc:creator>user</dc:creator>
  <cp:lastModifiedBy>Gonullu</cp:lastModifiedBy>
  <cp:revision>57</cp:revision>
  <dcterms:created xsi:type="dcterms:W3CDTF">2017-02-28T12:30:24Z</dcterms:created>
  <dcterms:modified xsi:type="dcterms:W3CDTF">2021-01-16T19:13:45Z</dcterms:modified>
</cp:coreProperties>
</file>