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66" r:id="rId3"/>
    <p:sldId id="262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288643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28596" y="500042"/>
            <a:ext cx="53578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pPr>
              <a:buFont typeface="Wingdings" pitchFamily="2" charset="2"/>
              <a:buChar char="v"/>
            </a:pPr>
            <a:r>
              <a:rPr lang="en-US" sz="2400" dirty="0"/>
              <a:t>Learning strategies are plans created by the individual for achieving goals in various mental tasks, such as solving a </a:t>
            </a:r>
            <a:r>
              <a:rPr lang="tr-TR" sz="2400" dirty="0"/>
              <a:t>problem or memorizing information. </a:t>
            </a:r>
            <a:endParaRPr lang="tr-TR" sz="2400" dirty="0" smtClean="0"/>
          </a:p>
          <a:p>
            <a:pPr>
              <a:buFont typeface="Wingdings" pitchFamily="2" charset="2"/>
              <a:buChar char="v"/>
            </a:pPr>
            <a:endParaRPr lang="tr-TR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/>
              <a:t>Using strategies are affected by personal differences so methods and strategies and their uses vary from person to person. </a:t>
            </a:r>
            <a:endParaRPr lang="tr-TR" sz="2400" dirty="0" smtClean="0"/>
          </a:p>
          <a:p>
            <a:pPr>
              <a:buFont typeface="Wingdings" pitchFamily="2" charset="2"/>
              <a:buChar char="v"/>
            </a:pPr>
            <a:endParaRPr lang="tr-TR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If </a:t>
            </a:r>
            <a:r>
              <a:rPr lang="en-US" sz="2400" dirty="0"/>
              <a:t>you use your own learning methods and strategies effectively, you can learn about your own learning very well </a:t>
            </a:r>
            <a:endParaRPr lang="tr-TR" sz="2400" b="1" dirty="0"/>
          </a:p>
        </p:txBody>
      </p:sp>
      <p:sp>
        <p:nvSpPr>
          <p:cNvPr id="9218" name="AutoShape 2" descr="Image result for STRATEJ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219" name="Picture 3" descr="C:\Users\user\Desktop\ind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365104"/>
            <a:ext cx="2643206" cy="1362075"/>
          </a:xfrm>
          <a:prstGeom prst="rect">
            <a:avLst/>
          </a:prstGeom>
          <a:noFill/>
        </p:spPr>
      </p:pic>
      <p:pic>
        <p:nvPicPr>
          <p:cNvPr id="5" name="3 İçerik Yer Tutucusu" descr="66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717815"/>
            <a:ext cx="2172210" cy="22808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QUESTION </a:t>
            </a:r>
            <a:r>
              <a:rPr lang="tr-TR" b="1" dirty="0" smtClean="0"/>
              <a:t>3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sz="2800" b="1" dirty="0"/>
              <a:t>What are your learning methods and learning strategies? How and when do you use them? </a:t>
            </a:r>
          </a:p>
          <a:p>
            <a:pPr marL="0" indent="0">
              <a:buNone/>
            </a:pPr>
            <a:r>
              <a:rPr lang="tr-TR" b="1" dirty="0" smtClean="0"/>
              <a:t> </a:t>
            </a:r>
            <a:endParaRPr lang="tr-TR" dirty="0"/>
          </a:p>
        </p:txBody>
      </p:sp>
      <p:sp>
        <p:nvSpPr>
          <p:cNvPr id="20482" name="AutoShape 2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484" name="Picture 4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929066"/>
            <a:ext cx="3028950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823</TotalTime>
  <Words>95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Clarity</vt:lpstr>
      <vt:lpstr>MEDICAL STUDENT AND LIFELONG LEARNING</vt:lpstr>
      <vt:lpstr>PowerPoint Presentation</vt:lpstr>
      <vt:lpstr>QUESTION 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Gonullu</cp:lastModifiedBy>
  <cp:revision>57</cp:revision>
  <dcterms:created xsi:type="dcterms:W3CDTF">2017-02-28T12:30:24Z</dcterms:created>
  <dcterms:modified xsi:type="dcterms:W3CDTF">2021-01-16T19:13:45Z</dcterms:modified>
</cp:coreProperties>
</file>