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3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8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07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72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33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96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46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5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205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55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0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827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1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40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6922B-ADEF-4147-B73F-2C008F72EB7A}" type="datetimeFigureOut">
              <a:rPr lang="tr-TR" smtClean="0"/>
              <a:t>7.07.2021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1416237-C5EF-9D46-A687-A03A2EF8E8B4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06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91F4-4D7E-8A44-9F88-D9D36F656E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Bilişim Öğretim Programı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04864-CC8B-284B-8D98-BEAFDC844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Hafta 4- 1998 Yılı Öğretim Programı</a:t>
            </a:r>
          </a:p>
        </p:txBody>
      </p:sp>
    </p:spTree>
    <p:extLst>
      <p:ext uri="{BB962C8B-B14F-4D97-AF65-F5344CB8AC3E}">
        <p14:creationId xmlns:p14="http://schemas.microsoft.com/office/powerpoint/2010/main" val="24547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32DA-D7BE-FD48-B1DA-A221EA70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958A6B-9014-9748-B818-A33ACFC69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316" y="820061"/>
            <a:ext cx="3421836" cy="504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AA743F-0E08-4040-A2AA-B37366356B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941" y="0"/>
            <a:ext cx="505537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B49AB0-6A41-7140-AE92-8C4F83E898F6}"/>
              </a:ext>
            </a:extLst>
          </p:cNvPr>
          <p:cNvSpPr txBox="1">
            <a:spLocks/>
          </p:cNvSpPr>
          <p:nvPr/>
        </p:nvSpPr>
        <p:spPr>
          <a:xfrm>
            <a:off x="8307828" y="423188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0EB50D-901D-B24B-8005-F07D616DD57B}"/>
              </a:ext>
            </a:extLst>
          </p:cNvPr>
          <p:cNvSpPr txBox="1">
            <a:spLocks/>
          </p:cNvSpPr>
          <p:nvPr/>
        </p:nvSpPr>
        <p:spPr>
          <a:xfrm rot="17225663">
            <a:off x="-977944" y="1427965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5</a:t>
            </a:r>
          </a:p>
        </p:txBody>
      </p:sp>
    </p:spTree>
    <p:extLst>
      <p:ext uri="{BB962C8B-B14F-4D97-AF65-F5344CB8AC3E}">
        <p14:creationId xmlns:p14="http://schemas.microsoft.com/office/powerpoint/2010/main" val="303001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7E78-B874-7943-82A3-35D2AB74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37AED-43D3-CC46-9C42-D11F818F1F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31" y="73572"/>
            <a:ext cx="41072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5F000-7AB1-3C4B-99F6-48CB350EBB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078" y="2300533"/>
            <a:ext cx="3515007" cy="40869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1FAC8C-C69D-8A44-BA94-E458D1984E26}"/>
              </a:ext>
            </a:extLst>
          </p:cNvPr>
          <p:cNvSpPr txBox="1">
            <a:spLocks/>
          </p:cNvSpPr>
          <p:nvPr/>
        </p:nvSpPr>
        <p:spPr>
          <a:xfrm>
            <a:off x="8307828" y="423188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FB73BA-30D5-874A-889D-CB0934337743}"/>
              </a:ext>
            </a:extLst>
          </p:cNvPr>
          <p:cNvSpPr txBox="1">
            <a:spLocks/>
          </p:cNvSpPr>
          <p:nvPr/>
        </p:nvSpPr>
        <p:spPr>
          <a:xfrm rot="17225663">
            <a:off x="-977944" y="1427965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5</a:t>
            </a:r>
          </a:p>
        </p:txBody>
      </p:sp>
    </p:spTree>
    <p:extLst>
      <p:ext uri="{BB962C8B-B14F-4D97-AF65-F5344CB8AC3E}">
        <p14:creationId xmlns:p14="http://schemas.microsoft.com/office/powerpoint/2010/main" val="3475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281C-AF9D-9D46-A158-61349E361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F6CC9-4EA9-B541-A245-B3E1ACEF8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82CB778-7744-7F48-9746-8EEC42EB4A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755" y="4146804"/>
            <a:ext cx="7064985" cy="2006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D1104-E885-1845-9F81-2EA4C97E1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2755" y="2315849"/>
            <a:ext cx="7658275" cy="19303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1D81A8-6D58-5F47-A5AA-B8BC341081E7}"/>
              </a:ext>
            </a:extLst>
          </p:cNvPr>
          <p:cNvSpPr txBox="1">
            <a:spLocks/>
          </p:cNvSpPr>
          <p:nvPr/>
        </p:nvSpPr>
        <p:spPr>
          <a:xfrm rot="17225663">
            <a:off x="-977944" y="1427965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5</a:t>
            </a:r>
          </a:p>
        </p:txBody>
      </p:sp>
    </p:spTree>
    <p:extLst>
      <p:ext uri="{BB962C8B-B14F-4D97-AF65-F5344CB8AC3E}">
        <p14:creationId xmlns:p14="http://schemas.microsoft.com/office/powerpoint/2010/main" val="3676729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E9C35E-6D02-8A4A-AD53-C53A066A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Kaynakça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1AA7145-5564-8744-86E2-C33A2159F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MEB (1998). Bilgisayar Öğretim Programı</a:t>
            </a:r>
          </a:p>
        </p:txBody>
      </p:sp>
    </p:spTree>
    <p:extLst>
      <p:ext uri="{BB962C8B-B14F-4D97-AF65-F5344CB8AC3E}">
        <p14:creationId xmlns:p14="http://schemas.microsoft.com/office/powerpoint/2010/main" val="205487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DFEB0-5D78-B24F-A119-792CD49E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0EA75-8CAA-BB4A-8FA9-E6734807A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ABEF4-2237-3048-830B-05167A663F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26" y="1289926"/>
            <a:ext cx="8267700" cy="463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37C44-8EC0-994C-B25A-EF38876E04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955" y="2827283"/>
            <a:ext cx="5413045" cy="258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9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A2A78-1FAF-D24F-96B2-AF71CD1B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900DE-E1CB-9B4E-AE88-202A96549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27EA9-3A8F-534E-8498-806786219E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38" y="105104"/>
            <a:ext cx="67485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1B572-BA4C-2149-89E3-B9704B3FE8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468" y="1271751"/>
            <a:ext cx="4004898" cy="33465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CFA647-3EDD-694C-A73E-68C3A7854C36}"/>
              </a:ext>
            </a:extLst>
          </p:cNvPr>
          <p:cNvSpPr txBox="1">
            <a:spLocks/>
          </p:cNvSpPr>
          <p:nvPr/>
        </p:nvSpPr>
        <p:spPr>
          <a:xfrm>
            <a:off x="8780794" y="685800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4466FA-F79E-7E4F-A5D5-D0931C5AD352}"/>
              </a:ext>
            </a:extLst>
          </p:cNvPr>
          <p:cNvSpPr txBox="1">
            <a:spLocks/>
          </p:cNvSpPr>
          <p:nvPr/>
        </p:nvSpPr>
        <p:spPr>
          <a:xfrm rot="17225663">
            <a:off x="-504978" y="1690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</p:spTree>
    <p:extLst>
      <p:ext uri="{BB962C8B-B14F-4D97-AF65-F5344CB8AC3E}">
        <p14:creationId xmlns:p14="http://schemas.microsoft.com/office/powerpoint/2010/main" val="144584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2320-DB33-C646-AF5F-EA7B2740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540674-7AEE-8246-9F3B-BE30310B8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71" y="728490"/>
            <a:ext cx="2528285" cy="932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E8A86-1E99-6B41-A4DD-608256B240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606" y="73572"/>
            <a:ext cx="447198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67FA1-D15C-8A4B-AAB6-5D707C7C72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967" y="1660635"/>
            <a:ext cx="3633185" cy="37913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B15072-1D40-A84C-BE23-41148D26FB7A}"/>
              </a:ext>
            </a:extLst>
          </p:cNvPr>
          <p:cNvSpPr txBox="1">
            <a:spLocks/>
          </p:cNvSpPr>
          <p:nvPr/>
        </p:nvSpPr>
        <p:spPr>
          <a:xfrm>
            <a:off x="8780794" y="685800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618998-A027-1E4C-8CCE-EC9D98C5CFE5}"/>
              </a:ext>
            </a:extLst>
          </p:cNvPr>
          <p:cNvSpPr txBox="1">
            <a:spLocks/>
          </p:cNvSpPr>
          <p:nvPr/>
        </p:nvSpPr>
        <p:spPr>
          <a:xfrm rot="17225663">
            <a:off x="-504978" y="1690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</p:spTree>
    <p:extLst>
      <p:ext uri="{BB962C8B-B14F-4D97-AF65-F5344CB8AC3E}">
        <p14:creationId xmlns:p14="http://schemas.microsoft.com/office/powerpoint/2010/main" val="172158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53632-BD8D-F248-B6EE-259CCAA6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ED7FB7-AAE3-1C47-B76E-81C29D8FF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356" y="1397479"/>
            <a:ext cx="2932016" cy="1856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E5432-3034-294B-8A7E-45B1A3EBC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628" y="0"/>
            <a:ext cx="464937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FF700AF-CFE6-5743-884A-E01579E62FB2}"/>
              </a:ext>
            </a:extLst>
          </p:cNvPr>
          <p:cNvSpPr txBox="1">
            <a:spLocks/>
          </p:cNvSpPr>
          <p:nvPr/>
        </p:nvSpPr>
        <p:spPr>
          <a:xfrm>
            <a:off x="8780794" y="685800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540A8D-8EA0-3340-A754-672290452B4D}"/>
              </a:ext>
            </a:extLst>
          </p:cNvPr>
          <p:cNvSpPr txBox="1">
            <a:spLocks/>
          </p:cNvSpPr>
          <p:nvPr/>
        </p:nvSpPr>
        <p:spPr>
          <a:xfrm rot="17225663">
            <a:off x="-504978" y="1690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29813-856E-CF45-883C-FF2A972142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558" y="3296999"/>
            <a:ext cx="3093283" cy="32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46A6-F761-BE45-AE60-D425C47C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3E6EE-AEF2-4E4D-AD72-E004CA9D8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6F95E-E94F-0944-8052-01DB9FF50C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844" y="73572"/>
            <a:ext cx="589831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567612-8544-4143-8ED1-4C4DED44DFD9}"/>
              </a:ext>
            </a:extLst>
          </p:cNvPr>
          <p:cNvSpPr txBox="1">
            <a:spLocks/>
          </p:cNvSpPr>
          <p:nvPr/>
        </p:nvSpPr>
        <p:spPr>
          <a:xfrm rot="17225663">
            <a:off x="-504978" y="1690577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</p:spTree>
    <p:extLst>
      <p:ext uri="{BB962C8B-B14F-4D97-AF65-F5344CB8AC3E}">
        <p14:creationId xmlns:p14="http://schemas.microsoft.com/office/powerpoint/2010/main" val="196675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EAD97-2B3C-8442-B24B-6A8501A8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9200-3BAA-834E-9C76-F69394813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615F6-62AA-DC47-A071-5FE52A01B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24" y="1027906"/>
            <a:ext cx="8686800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54018-90D5-5847-BF5A-F3BAD73ED6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069" y="3580606"/>
            <a:ext cx="5394509" cy="30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2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17C0-F01A-8048-A6D5-70F57EA5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C8D0E-28DD-2D4B-9048-84E8B744F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64" y="5576026"/>
            <a:ext cx="3713305" cy="1281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DDDD9-1962-884F-ACF4-5FC485E4D3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64" y="38607"/>
            <a:ext cx="6120174" cy="5884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E4861-3376-414B-B841-AA688CA89F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16" y="2133775"/>
            <a:ext cx="4352522" cy="442310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558953-BA4B-1944-A707-63CD8F75FCAD}"/>
              </a:ext>
            </a:extLst>
          </p:cNvPr>
          <p:cNvSpPr txBox="1">
            <a:spLocks/>
          </p:cNvSpPr>
          <p:nvPr/>
        </p:nvSpPr>
        <p:spPr>
          <a:xfrm>
            <a:off x="8307828" y="423188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FF3CD4-C8B2-7345-9710-60CA7FC05C67}"/>
              </a:ext>
            </a:extLst>
          </p:cNvPr>
          <p:cNvSpPr txBox="1">
            <a:spLocks/>
          </p:cNvSpPr>
          <p:nvPr/>
        </p:nvSpPr>
        <p:spPr>
          <a:xfrm rot="17225663">
            <a:off x="-977944" y="1427965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5</a:t>
            </a:r>
          </a:p>
        </p:txBody>
      </p:sp>
    </p:spTree>
    <p:extLst>
      <p:ext uri="{BB962C8B-B14F-4D97-AF65-F5344CB8AC3E}">
        <p14:creationId xmlns:p14="http://schemas.microsoft.com/office/powerpoint/2010/main" val="1595489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36E0-CA35-4D43-A5AE-F6174417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9AD978-9360-6143-8241-9F0DCF4E4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406" y="1370739"/>
            <a:ext cx="3262131" cy="5002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E48477-AD6C-2441-A71C-B1EE1AECA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01" y="0"/>
            <a:ext cx="478828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080C28-841A-C649-9AF9-8E2591F8F01A}"/>
              </a:ext>
            </a:extLst>
          </p:cNvPr>
          <p:cNvSpPr txBox="1">
            <a:spLocks/>
          </p:cNvSpPr>
          <p:nvPr/>
        </p:nvSpPr>
        <p:spPr>
          <a:xfrm>
            <a:off x="8307828" y="423188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5F33C9-F7CC-F745-ACA8-E4F0B7938AE2}"/>
              </a:ext>
            </a:extLst>
          </p:cNvPr>
          <p:cNvSpPr txBox="1">
            <a:spLocks/>
          </p:cNvSpPr>
          <p:nvPr/>
        </p:nvSpPr>
        <p:spPr>
          <a:xfrm rot="17225663">
            <a:off x="-977944" y="1427965"/>
            <a:ext cx="3020572" cy="86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/>
              <a:t>Bilgisayar 5</a:t>
            </a:r>
          </a:p>
        </p:txBody>
      </p:sp>
    </p:spTree>
    <p:extLst>
      <p:ext uri="{BB962C8B-B14F-4D97-AF65-F5344CB8AC3E}">
        <p14:creationId xmlns:p14="http://schemas.microsoft.com/office/powerpoint/2010/main" val="90230393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{446960A5-1623-CF46-A7A4-809D00B0565D}tf10001119</Template>
  <TotalTime>46</TotalTime>
  <Words>49</Words>
  <Application>Microsoft Macintosh PowerPoint</Application>
  <PresentationFormat>Geniş ekran</PresentationFormat>
  <Paragraphs>20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6" baseType="lpstr">
      <vt:lpstr>Arial</vt:lpstr>
      <vt:lpstr>Gill Sans MT</vt:lpstr>
      <vt:lpstr>Galeri</vt:lpstr>
      <vt:lpstr>Bilişim Öğretim Programı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Kaynakça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Bilişim Öğretim Programı</dc:title>
  <dc:creator>Deniz.Atal</dc:creator>
  <cp:lastModifiedBy>Deniz.Atal</cp:lastModifiedBy>
  <cp:revision>5</cp:revision>
  <dcterms:created xsi:type="dcterms:W3CDTF">2021-07-07T10:31:06Z</dcterms:created>
  <dcterms:modified xsi:type="dcterms:W3CDTF">2021-07-07T13:46:17Z</dcterms:modified>
</cp:coreProperties>
</file>