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3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2" r:id="rId13"/>
    <p:sldId id="28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07"/>
  </p:normalViewPr>
  <p:slideViewPr>
    <p:cSldViewPr snapToGrid="0" snapToObjects="1">
      <p:cViewPr varScale="1">
        <p:scale>
          <a:sx n="111" d="100"/>
          <a:sy n="111" d="100"/>
        </p:scale>
        <p:origin x="63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922B-ADEF-4147-B73F-2C008F72EB7A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1416237-C5EF-9D46-A687-A03A2EF8E8B4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1725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922B-ADEF-4147-B73F-2C008F72EB7A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6237-C5EF-9D46-A687-A03A2EF8E8B4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336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922B-ADEF-4147-B73F-2C008F72EB7A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6237-C5EF-9D46-A687-A03A2EF8E8B4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967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922B-ADEF-4147-B73F-2C008F72EB7A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6237-C5EF-9D46-A687-A03A2EF8E8B4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2746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922B-ADEF-4147-B73F-2C008F72EB7A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6237-C5EF-9D46-A687-A03A2EF8E8B4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55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922B-ADEF-4147-B73F-2C008F72EB7A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6237-C5EF-9D46-A687-A03A2EF8E8B4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5205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922B-ADEF-4147-B73F-2C008F72EB7A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6237-C5EF-9D46-A687-A03A2EF8E8B4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0554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922B-ADEF-4147-B73F-2C008F72EB7A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6237-C5EF-9D46-A687-A03A2EF8E8B4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606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922B-ADEF-4147-B73F-2C008F72EB7A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6237-C5EF-9D46-A687-A03A2EF8E8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277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922B-ADEF-4147-B73F-2C008F72EB7A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6237-C5EF-9D46-A687-A03A2EF8E8B4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11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7A6922B-ADEF-4147-B73F-2C008F72EB7A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6237-C5EF-9D46-A687-A03A2EF8E8B4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7408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6922B-ADEF-4147-B73F-2C008F72EB7A}" type="datetimeFigureOut">
              <a:rPr lang="tr-TR" smtClean="0"/>
              <a:t>7.07.2021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1416237-C5EF-9D46-A687-A03A2EF8E8B4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1060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9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tiff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8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D91F4-4D7E-8A44-9F88-D9D36F656E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Bilişim Öğretim Programı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804864-CC8B-284B-8D98-BEAFDC8440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Hafta 4- 1998 Yılı Öğretim Programı</a:t>
            </a:r>
          </a:p>
        </p:txBody>
      </p:sp>
    </p:spTree>
    <p:extLst>
      <p:ext uri="{BB962C8B-B14F-4D97-AF65-F5344CB8AC3E}">
        <p14:creationId xmlns:p14="http://schemas.microsoft.com/office/powerpoint/2010/main" val="245478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832DA-D7BE-FD48-B1DA-A221EA708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958A6B-9014-9748-B818-A33ACFC692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0316" y="820061"/>
            <a:ext cx="3421836" cy="50473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AA743F-0E08-4040-A2AA-B37366356B2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5941" y="0"/>
            <a:ext cx="5055371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B49AB0-6A41-7140-AE92-8C4F83E898F6}"/>
              </a:ext>
            </a:extLst>
          </p:cNvPr>
          <p:cNvSpPr txBox="1">
            <a:spLocks/>
          </p:cNvSpPr>
          <p:nvPr/>
        </p:nvSpPr>
        <p:spPr>
          <a:xfrm>
            <a:off x="8307828" y="423188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4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C0EB50D-901D-B24B-8005-F07D616DD57B}"/>
              </a:ext>
            </a:extLst>
          </p:cNvPr>
          <p:cNvSpPr txBox="1">
            <a:spLocks/>
          </p:cNvSpPr>
          <p:nvPr/>
        </p:nvSpPr>
        <p:spPr>
          <a:xfrm rot="17225663">
            <a:off x="-977944" y="1427965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5</a:t>
            </a:r>
          </a:p>
        </p:txBody>
      </p:sp>
    </p:spTree>
    <p:extLst>
      <p:ext uri="{BB962C8B-B14F-4D97-AF65-F5344CB8AC3E}">
        <p14:creationId xmlns:p14="http://schemas.microsoft.com/office/powerpoint/2010/main" val="3030018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F7E78-B874-7943-82A3-35D2AB74E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337AED-43D3-CC46-9C42-D11F818F1F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31" y="73572"/>
            <a:ext cx="4107264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35F000-7AB1-3C4B-99F6-48CB350EBBB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1078" y="2300533"/>
            <a:ext cx="3515007" cy="408691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01FAC8C-C69D-8A44-BA94-E458D1984E26}"/>
              </a:ext>
            </a:extLst>
          </p:cNvPr>
          <p:cNvSpPr txBox="1">
            <a:spLocks/>
          </p:cNvSpPr>
          <p:nvPr/>
        </p:nvSpPr>
        <p:spPr>
          <a:xfrm>
            <a:off x="8307828" y="423188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4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DFB73BA-30D5-874A-889D-CB0934337743}"/>
              </a:ext>
            </a:extLst>
          </p:cNvPr>
          <p:cNvSpPr txBox="1">
            <a:spLocks/>
          </p:cNvSpPr>
          <p:nvPr/>
        </p:nvSpPr>
        <p:spPr>
          <a:xfrm rot="17225663">
            <a:off x="-977944" y="1427965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5</a:t>
            </a:r>
          </a:p>
        </p:txBody>
      </p:sp>
    </p:spTree>
    <p:extLst>
      <p:ext uri="{BB962C8B-B14F-4D97-AF65-F5344CB8AC3E}">
        <p14:creationId xmlns:p14="http://schemas.microsoft.com/office/powerpoint/2010/main" val="34756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1281C-AF9D-9D46-A158-61349E361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F6CC9-4EA9-B541-A245-B3E1ACEF8B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82CB778-7744-7F48-9746-8EEC42EB4A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2755" y="4146804"/>
            <a:ext cx="7064985" cy="20061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1D1104-E885-1845-9F81-2EA4C97E12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2755" y="2315849"/>
            <a:ext cx="7658275" cy="193033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21D81A8-6D58-5F47-A5AA-B8BC341081E7}"/>
              </a:ext>
            </a:extLst>
          </p:cNvPr>
          <p:cNvSpPr txBox="1">
            <a:spLocks/>
          </p:cNvSpPr>
          <p:nvPr/>
        </p:nvSpPr>
        <p:spPr>
          <a:xfrm rot="17225663">
            <a:off x="-977944" y="1427965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5</a:t>
            </a:r>
          </a:p>
        </p:txBody>
      </p:sp>
    </p:spTree>
    <p:extLst>
      <p:ext uri="{BB962C8B-B14F-4D97-AF65-F5344CB8AC3E}">
        <p14:creationId xmlns:p14="http://schemas.microsoft.com/office/powerpoint/2010/main" val="3676729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E9C35E-6D02-8A4A-AD53-C53A066AB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AA7145-5564-8744-86E2-C33A2159FE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MEB (1998). Bilgisayar Öğretim Programı</a:t>
            </a:r>
          </a:p>
        </p:txBody>
      </p:sp>
    </p:spTree>
    <p:extLst>
      <p:ext uri="{BB962C8B-B14F-4D97-AF65-F5344CB8AC3E}">
        <p14:creationId xmlns:p14="http://schemas.microsoft.com/office/powerpoint/2010/main" val="2054875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DFEB0-5D78-B24F-A119-792CD49E9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0EA75-8CAA-BB4A-8FA9-E6734807A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9ABEF4-2237-3048-830B-05167A663F4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626" y="1289926"/>
            <a:ext cx="8267700" cy="4635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537C44-8EC0-994C-B25A-EF38876E04C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8955" y="2827283"/>
            <a:ext cx="5413045" cy="258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596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A2A78-1FAF-D24F-96B2-AF71CD1B1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900DE-E1CB-9B4E-AE88-202A96549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C27EA9-3A8F-534E-8498-806786219E1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338" y="105104"/>
            <a:ext cx="6748564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81B572-BA4C-2149-89E3-B9704B3FE80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6468" y="1271751"/>
            <a:ext cx="4004898" cy="334655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9CFA647-3EDD-694C-A73E-68C3A7854C36}"/>
              </a:ext>
            </a:extLst>
          </p:cNvPr>
          <p:cNvSpPr txBox="1">
            <a:spLocks/>
          </p:cNvSpPr>
          <p:nvPr/>
        </p:nvSpPr>
        <p:spPr>
          <a:xfrm>
            <a:off x="8780794" y="685800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3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14466FA-F79E-7E4F-A5D5-D0931C5AD352}"/>
              </a:ext>
            </a:extLst>
          </p:cNvPr>
          <p:cNvSpPr txBox="1">
            <a:spLocks/>
          </p:cNvSpPr>
          <p:nvPr/>
        </p:nvSpPr>
        <p:spPr>
          <a:xfrm rot="17225663">
            <a:off x="-504978" y="1690577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4</a:t>
            </a:r>
          </a:p>
        </p:txBody>
      </p:sp>
    </p:spTree>
    <p:extLst>
      <p:ext uri="{BB962C8B-B14F-4D97-AF65-F5344CB8AC3E}">
        <p14:creationId xmlns:p14="http://schemas.microsoft.com/office/powerpoint/2010/main" val="1445840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52320-DB33-C646-AF5F-EA7B27404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8540674-7AEE-8246-9F3B-BE30310B8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2871" y="728490"/>
            <a:ext cx="2528285" cy="9321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6E8A86-1E99-6B41-A4DD-608256B240F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1606" y="73572"/>
            <a:ext cx="447198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767FA1-D15C-8A4B-AAB6-5D707C7C72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8967" y="1660635"/>
            <a:ext cx="3633185" cy="379139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DB15072-1D40-A84C-BE23-41148D26FB7A}"/>
              </a:ext>
            </a:extLst>
          </p:cNvPr>
          <p:cNvSpPr txBox="1">
            <a:spLocks/>
          </p:cNvSpPr>
          <p:nvPr/>
        </p:nvSpPr>
        <p:spPr>
          <a:xfrm>
            <a:off x="8780794" y="685800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3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1618998-A027-1E4C-8CCE-EC9D98C5CFE5}"/>
              </a:ext>
            </a:extLst>
          </p:cNvPr>
          <p:cNvSpPr txBox="1">
            <a:spLocks/>
          </p:cNvSpPr>
          <p:nvPr/>
        </p:nvSpPr>
        <p:spPr>
          <a:xfrm rot="17225663">
            <a:off x="-504978" y="1690577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4</a:t>
            </a:r>
          </a:p>
        </p:txBody>
      </p:sp>
    </p:spTree>
    <p:extLst>
      <p:ext uri="{BB962C8B-B14F-4D97-AF65-F5344CB8AC3E}">
        <p14:creationId xmlns:p14="http://schemas.microsoft.com/office/powerpoint/2010/main" val="1721587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53632-BD8D-F248-B6EE-259CCAA6C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BED7FB7-AAE3-1C47-B76E-81C29D8FFE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3356" y="1397479"/>
            <a:ext cx="2932016" cy="18560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6E5432-3034-294B-8A7E-45B1A3EBCC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6628" y="0"/>
            <a:ext cx="4649372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FF700AF-CFE6-5743-884A-E01579E62FB2}"/>
              </a:ext>
            </a:extLst>
          </p:cNvPr>
          <p:cNvSpPr txBox="1">
            <a:spLocks/>
          </p:cNvSpPr>
          <p:nvPr/>
        </p:nvSpPr>
        <p:spPr>
          <a:xfrm>
            <a:off x="8780794" y="685800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5540A8D-8EA0-3340-A754-672290452B4D}"/>
              </a:ext>
            </a:extLst>
          </p:cNvPr>
          <p:cNvSpPr txBox="1">
            <a:spLocks/>
          </p:cNvSpPr>
          <p:nvPr/>
        </p:nvSpPr>
        <p:spPr>
          <a:xfrm rot="17225663">
            <a:off x="-504978" y="1690577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129813-856E-CF45-883C-FF2A9721429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1558" y="3296999"/>
            <a:ext cx="3093283" cy="320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594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C46A6-F761-BE45-AE60-D425C47C7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3E6EE-AEF2-4E4D-AD72-E004CA9D8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96F95E-E94F-0944-8052-01DB9FF50CD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6844" y="73572"/>
            <a:ext cx="5898311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A567612-8544-4143-8ED1-4C4DED44DFD9}"/>
              </a:ext>
            </a:extLst>
          </p:cNvPr>
          <p:cNvSpPr txBox="1">
            <a:spLocks/>
          </p:cNvSpPr>
          <p:nvPr/>
        </p:nvSpPr>
        <p:spPr>
          <a:xfrm rot="17225663">
            <a:off x="-504978" y="1690577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4</a:t>
            </a:r>
          </a:p>
        </p:txBody>
      </p:sp>
    </p:spTree>
    <p:extLst>
      <p:ext uri="{BB962C8B-B14F-4D97-AF65-F5344CB8AC3E}">
        <p14:creationId xmlns:p14="http://schemas.microsoft.com/office/powerpoint/2010/main" val="1966759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EAD97-2B3C-8442-B24B-6A8501A84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A9200-3BAA-834E-9C76-F69394813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A615F6-62AA-DC47-A071-5FE52A01B8C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524" y="1027906"/>
            <a:ext cx="8686800" cy="5105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854018-90D5-5847-BF5A-F3BAD73ED68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9069" y="3580606"/>
            <a:ext cx="5394509" cy="302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20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C17C0-F01A-8048-A6D5-70F57EA5D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6C8D0E-28DD-2D4B-9048-84E8B744FE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564" y="5576026"/>
            <a:ext cx="3713305" cy="1281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FDDDD9-1962-884F-ACF4-5FC485E4D3C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564" y="38607"/>
            <a:ext cx="6120174" cy="58847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FE4861-3376-414B-B841-AA688CA89F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8316" y="2133775"/>
            <a:ext cx="4352522" cy="442310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D558953-BA4B-1944-A707-63CD8F75FCAD}"/>
              </a:ext>
            </a:extLst>
          </p:cNvPr>
          <p:cNvSpPr txBox="1">
            <a:spLocks/>
          </p:cNvSpPr>
          <p:nvPr/>
        </p:nvSpPr>
        <p:spPr>
          <a:xfrm>
            <a:off x="8307828" y="423188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4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6FF3CD4-C8B2-7345-9710-60CA7FC05C67}"/>
              </a:ext>
            </a:extLst>
          </p:cNvPr>
          <p:cNvSpPr txBox="1">
            <a:spLocks/>
          </p:cNvSpPr>
          <p:nvPr/>
        </p:nvSpPr>
        <p:spPr>
          <a:xfrm rot="17225663">
            <a:off x="-977944" y="1427965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5</a:t>
            </a:r>
          </a:p>
        </p:txBody>
      </p:sp>
    </p:spTree>
    <p:extLst>
      <p:ext uri="{BB962C8B-B14F-4D97-AF65-F5344CB8AC3E}">
        <p14:creationId xmlns:p14="http://schemas.microsoft.com/office/powerpoint/2010/main" val="1595489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B36E0-CA35-4D43-A5AE-F6174417A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9AD978-9360-6143-8241-9F0DCF4E4E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406" y="1370739"/>
            <a:ext cx="3262131" cy="50026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E48477-AD6C-2441-A71C-B1EE1AECA69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901" y="0"/>
            <a:ext cx="478828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0080C28-841A-C649-9AF9-8E2591F8F01A}"/>
              </a:ext>
            </a:extLst>
          </p:cNvPr>
          <p:cNvSpPr txBox="1">
            <a:spLocks/>
          </p:cNvSpPr>
          <p:nvPr/>
        </p:nvSpPr>
        <p:spPr>
          <a:xfrm>
            <a:off x="8307828" y="423188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4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35F33C9-F7CC-F745-ACA8-E4F0B7938AE2}"/>
              </a:ext>
            </a:extLst>
          </p:cNvPr>
          <p:cNvSpPr txBox="1">
            <a:spLocks/>
          </p:cNvSpPr>
          <p:nvPr/>
        </p:nvSpPr>
        <p:spPr>
          <a:xfrm rot="17225663">
            <a:off x="-977944" y="1427965"/>
            <a:ext cx="3020572" cy="86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1800" dirty="0"/>
              <a:t>Bilgisayar 5</a:t>
            </a:r>
          </a:p>
        </p:txBody>
      </p:sp>
    </p:spTree>
    <p:extLst>
      <p:ext uri="{BB962C8B-B14F-4D97-AF65-F5344CB8AC3E}">
        <p14:creationId xmlns:p14="http://schemas.microsoft.com/office/powerpoint/2010/main" val="90230393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{446960A5-1623-CF46-A7A4-809D00B0565D}tf10001119</Template>
  <TotalTime>46</TotalTime>
  <Words>49</Words>
  <Application>Microsoft Macintosh PowerPoint</Application>
  <PresentationFormat>Geniş ekran</PresentationFormat>
  <Paragraphs>20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Arial</vt:lpstr>
      <vt:lpstr>Gill Sans MT</vt:lpstr>
      <vt:lpstr>Galeri</vt:lpstr>
      <vt:lpstr>Bilişim Öğretim Programı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Bilişim Öğretim Programı</dc:title>
  <dc:creator>Deniz.Atal</dc:creator>
  <cp:lastModifiedBy>Deniz.Atal</cp:lastModifiedBy>
  <cp:revision>5</cp:revision>
  <dcterms:created xsi:type="dcterms:W3CDTF">2021-07-07T10:31:06Z</dcterms:created>
  <dcterms:modified xsi:type="dcterms:W3CDTF">2021-07-07T13:46:17Z</dcterms:modified>
</cp:coreProperties>
</file>