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1013"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33D0A-F25E-4FA7-A656-2D762B9EC1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3A8D129-40AB-4A47-950D-5D9086E141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E89A3DC-6D4B-4FC9-BA72-11E29E04CD46}"/>
              </a:ext>
            </a:extLst>
          </p:cNvPr>
          <p:cNvSpPr>
            <a:spLocks noGrp="1"/>
          </p:cNvSpPr>
          <p:nvPr>
            <p:ph type="dt" sz="half" idx="10"/>
          </p:nvPr>
        </p:nvSpPr>
        <p:spPr/>
        <p:txBody>
          <a:bodyPr/>
          <a:lstStyle/>
          <a:p>
            <a:fld id="{448CD13D-202A-41F9-9BA6-78777F08AE60}" type="datetimeFigureOut">
              <a:rPr lang="en-US" smtClean="0"/>
              <a:t>9/10/2021</a:t>
            </a:fld>
            <a:endParaRPr lang="en-US"/>
          </a:p>
        </p:txBody>
      </p:sp>
      <p:sp>
        <p:nvSpPr>
          <p:cNvPr id="5" name="Footer Placeholder 4">
            <a:extLst>
              <a:ext uri="{FF2B5EF4-FFF2-40B4-BE49-F238E27FC236}">
                <a16:creationId xmlns:a16="http://schemas.microsoft.com/office/drawing/2014/main" id="{BC862AF2-816B-4B6A-AC42-2C9FF02190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8EA7CE-7E74-4ABA-BB25-09AD63DD4AC3}"/>
              </a:ext>
            </a:extLst>
          </p:cNvPr>
          <p:cNvSpPr>
            <a:spLocks noGrp="1"/>
          </p:cNvSpPr>
          <p:nvPr>
            <p:ph type="sldNum" sz="quarter" idx="12"/>
          </p:nvPr>
        </p:nvSpPr>
        <p:spPr/>
        <p:txBody>
          <a:bodyPr/>
          <a:lstStyle/>
          <a:p>
            <a:fld id="{619510BB-087A-45F7-93A3-220E92E7EBDF}" type="slidenum">
              <a:rPr lang="en-US" smtClean="0"/>
              <a:t>‹#›</a:t>
            </a:fld>
            <a:endParaRPr lang="en-US"/>
          </a:p>
        </p:txBody>
      </p:sp>
    </p:spTree>
    <p:extLst>
      <p:ext uri="{BB962C8B-B14F-4D97-AF65-F5344CB8AC3E}">
        <p14:creationId xmlns:p14="http://schemas.microsoft.com/office/powerpoint/2010/main" val="485146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BFCFB-4A0C-405D-88EA-E96BCE5AB2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CC5C346-BA9D-4155-A932-D82DEB99D1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0A69C2-1369-4D53-BAEC-452DC0576F27}"/>
              </a:ext>
            </a:extLst>
          </p:cNvPr>
          <p:cNvSpPr>
            <a:spLocks noGrp="1"/>
          </p:cNvSpPr>
          <p:nvPr>
            <p:ph type="dt" sz="half" idx="10"/>
          </p:nvPr>
        </p:nvSpPr>
        <p:spPr/>
        <p:txBody>
          <a:bodyPr/>
          <a:lstStyle/>
          <a:p>
            <a:fld id="{448CD13D-202A-41F9-9BA6-78777F08AE60}" type="datetimeFigureOut">
              <a:rPr lang="en-US" smtClean="0"/>
              <a:t>9/10/2021</a:t>
            </a:fld>
            <a:endParaRPr lang="en-US"/>
          </a:p>
        </p:txBody>
      </p:sp>
      <p:sp>
        <p:nvSpPr>
          <p:cNvPr id="5" name="Footer Placeholder 4">
            <a:extLst>
              <a:ext uri="{FF2B5EF4-FFF2-40B4-BE49-F238E27FC236}">
                <a16:creationId xmlns:a16="http://schemas.microsoft.com/office/drawing/2014/main" id="{7BAA7797-E3CA-4F17-8110-FB7CADF27F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8A1B08-5EC6-4CCD-84A4-2BA7B6CE4244}"/>
              </a:ext>
            </a:extLst>
          </p:cNvPr>
          <p:cNvSpPr>
            <a:spLocks noGrp="1"/>
          </p:cNvSpPr>
          <p:nvPr>
            <p:ph type="sldNum" sz="quarter" idx="12"/>
          </p:nvPr>
        </p:nvSpPr>
        <p:spPr/>
        <p:txBody>
          <a:bodyPr/>
          <a:lstStyle/>
          <a:p>
            <a:fld id="{619510BB-087A-45F7-93A3-220E92E7EBDF}" type="slidenum">
              <a:rPr lang="en-US" smtClean="0"/>
              <a:t>‹#›</a:t>
            </a:fld>
            <a:endParaRPr lang="en-US"/>
          </a:p>
        </p:txBody>
      </p:sp>
    </p:spTree>
    <p:extLst>
      <p:ext uri="{BB962C8B-B14F-4D97-AF65-F5344CB8AC3E}">
        <p14:creationId xmlns:p14="http://schemas.microsoft.com/office/powerpoint/2010/main" val="4015504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FC8DB6-DA6C-4523-9E2D-02DC6F8B1A0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4DFD27-3A04-4C20-91BC-36FA4777BAD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87D98A-38CF-49A5-8948-298BC8482606}"/>
              </a:ext>
            </a:extLst>
          </p:cNvPr>
          <p:cNvSpPr>
            <a:spLocks noGrp="1"/>
          </p:cNvSpPr>
          <p:nvPr>
            <p:ph type="dt" sz="half" idx="10"/>
          </p:nvPr>
        </p:nvSpPr>
        <p:spPr/>
        <p:txBody>
          <a:bodyPr/>
          <a:lstStyle/>
          <a:p>
            <a:fld id="{448CD13D-202A-41F9-9BA6-78777F08AE60}" type="datetimeFigureOut">
              <a:rPr lang="en-US" smtClean="0"/>
              <a:t>9/10/2021</a:t>
            </a:fld>
            <a:endParaRPr lang="en-US"/>
          </a:p>
        </p:txBody>
      </p:sp>
      <p:sp>
        <p:nvSpPr>
          <p:cNvPr id="5" name="Footer Placeholder 4">
            <a:extLst>
              <a:ext uri="{FF2B5EF4-FFF2-40B4-BE49-F238E27FC236}">
                <a16:creationId xmlns:a16="http://schemas.microsoft.com/office/drawing/2014/main" id="{43DF197B-3430-46A0-8535-38435C964D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0893C8-C5B1-45C6-ABAF-3019714949A8}"/>
              </a:ext>
            </a:extLst>
          </p:cNvPr>
          <p:cNvSpPr>
            <a:spLocks noGrp="1"/>
          </p:cNvSpPr>
          <p:nvPr>
            <p:ph type="sldNum" sz="quarter" idx="12"/>
          </p:nvPr>
        </p:nvSpPr>
        <p:spPr/>
        <p:txBody>
          <a:bodyPr/>
          <a:lstStyle/>
          <a:p>
            <a:fld id="{619510BB-087A-45F7-93A3-220E92E7EBDF}" type="slidenum">
              <a:rPr lang="en-US" smtClean="0"/>
              <a:t>‹#›</a:t>
            </a:fld>
            <a:endParaRPr lang="en-US"/>
          </a:p>
        </p:txBody>
      </p:sp>
    </p:spTree>
    <p:extLst>
      <p:ext uri="{BB962C8B-B14F-4D97-AF65-F5344CB8AC3E}">
        <p14:creationId xmlns:p14="http://schemas.microsoft.com/office/powerpoint/2010/main" val="1842418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4A19E-8E0F-40B7-BE47-86D5351B27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142BAB-7508-453F-9D58-ACC4756191C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045174-2317-4B6E-9FC7-ECB0AAA6206A}"/>
              </a:ext>
            </a:extLst>
          </p:cNvPr>
          <p:cNvSpPr>
            <a:spLocks noGrp="1"/>
          </p:cNvSpPr>
          <p:nvPr>
            <p:ph type="dt" sz="half" idx="10"/>
          </p:nvPr>
        </p:nvSpPr>
        <p:spPr/>
        <p:txBody>
          <a:bodyPr/>
          <a:lstStyle/>
          <a:p>
            <a:fld id="{448CD13D-202A-41F9-9BA6-78777F08AE60}" type="datetimeFigureOut">
              <a:rPr lang="en-US" smtClean="0"/>
              <a:t>9/10/2021</a:t>
            </a:fld>
            <a:endParaRPr lang="en-US"/>
          </a:p>
        </p:txBody>
      </p:sp>
      <p:sp>
        <p:nvSpPr>
          <p:cNvPr id="5" name="Footer Placeholder 4">
            <a:extLst>
              <a:ext uri="{FF2B5EF4-FFF2-40B4-BE49-F238E27FC236}">
                <a16:creationId xmlns:a16="http://schemas.microsoft.com/office/drawing/2014/main" id="{211420B0-ADAC-46B4-B865-55F6E7EECF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07326B-AECC-4400-9EC8-F4E1AA8A8F0F}"/>
              </a:ext>
            </a:extLst>
          </p:cNvPr>
          <p:cNvSpPr>
            <a:spLocks noGrp="1"/>
          </p:cNvSpPr>
          <p:nvPr>
            <p:ph type="sldNum" sz="quarter" idx="12"/>
          </p:nvPr>
        </p:nvSpPr>
        <p:spPr/>
        <p:txBody>
          <a:bodyPr/>
          <a:lstStyle/>
          <a:p>
            <a:fld id="{619510BB-087A-45F7-93A3-220E92E7EBDF}" type="slidenum">
              <a:rPr lang="en-US" smtClean="0"/>
              <a:t>‹#›</a:t>
            </a:fld>
            <a:endParaRPr lang="en-US"/>
          </a:p>
        </p:txBody>
      </p:sp>
    </p:spTree>
    <p:extLst>
      <p:ext uri="{BB962C8B-B14F-4D97-AF65-F5344CB8AC3E}">
        <p14:creationId xmlns:p14="http://schemas.microsoft.com/office/powerpoint/2010/main" val="409126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50D87-F5E8-4ABE-9625-F91A7D645C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E7B2F1F-2A90-4FF3-B97A-16C8160B9E1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67E866-BDCF-4085-B859-4BCB3515C75E}"/>
              </a:ext>
            </a:extLst>
          </p:cNvPr>
          <p:cNvSpPr>
            <a:spLocks noGrp="1"/>
          </p:cNvSpPr>
          <p:nvPr>
            <p:ph type="dt" sz="half" idx="10"/>
          </p:nvPr>
        </p:nvSpPr>
        <p:spPr/>
        <p:txBody>
          <a:bodyPr/>
          <a:lstStyle/>
          <a:p>
            <a:fld id="{448CD13D-202A-41F9-9BA6-78777F08AE60}" type="datetimeFigureOut">
              <a:rPr lang="en-US" smtClean="0"/>
              <a:t>9/10/2021</a:t>
            </a:fld>
            <a:endParaRPr lang="en-US"/>
          </a:p>
        </p:txBody>
      </p:sp>
      <p:sp>
        <p:nvSpPr>
          <p:cNvPr id="5" name="Footer Placeholder 4">
            <a:extLst>
              <a:ext uri="{FF2B5EF4-FFF2-40B4-BE49-F238E27FC236}">
                <a16:creationId xmlns:a16="http://schemas.microsoft.com/office/drawing/2014/main" id="{21B926C0-8E52-4D1C-9DAB-EFFAB2B430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D25420-E51B-4E25-87E2-4D5BB3F41F14}"/>
              </a:ext>
            </a:extLst>
          </p:cNvPr>
          <p:cNvSpPr>
            <a:spLocks noGrp="1"/>
          </p:cNvSpPr>
          <p:nvPr>
            <p:ph type="sldNum" sz="quarter" idx="12"/>
          </p:nvPr>
        </p:nvSpPr>
        <p:spPr/>
        <p:txBody>
          <a:bodyPr/>
          <a:lstStyle/>
          <a:p>
            <a:fld id="{619510BB-087A-45F7-93A3-220E92E7EBDF}" type="slidenum">
              <a:rPr lang="en-US" smtClean="0"/>
              <a:t>‹#›</a:t>
            </a:fld>
            <a:endParaRPr lang="en-US"/>
          </a:p>
        </p:txBody>
      </p:sp>
    </p:spTree>
    <p:extLst>
      <p:ext uri="{BB962C8B-B14F-4D97-AF65-F5344CB8AC3E}">
        <p14:creationId xmlns:p14="http://schemas.microsoft.com/office/powerpoint/2010/main" val="2399933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5D5B4-FD5C-4A9A-93D9-DD31A20BEF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2A72C2-B7B7-4500-A6FA-B8F6AC57F6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6DDF877-6970-4EF9-960F-701D8750A8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3807E6C-7A0D-4955-9E0B-7B7749443749}"/>
              </a:ext>
            </a:extLst>
          </p:cNvPr>
          <p:cNvSpPr>
            <a:spLocks noGrp="1"/>
          </p:cNvSpPr>
          <p:nvPr>
            <p:ph type="dt" sz="half" idx="10"/>
          </p:nvPr>
        </p:nvSpPr>
        <p:spPr/>
        <p:txBody>
          <a:bodyPr/>
          <a:lstStyle/>
          <a:p>
            <a:fld id="{448CD13D-202A-41F9-9BA6-78777F08AE60}" type="datetimeFigureOut">
              <a:rPr lang="en-US" smtClean="0"/>
              <a:t>9/10/2021</a:t>
            </a:fld>
            <a:endParaRPr lang="en-US"/>
          </a:p>
        </p:txBody>
      </p:sp>
      <p:sp>
        <p:nvSpPr>
          <p:cNvPr id="6" name="Footer Placeholder 5">
            <a:extLst>
              <a:ext uri="{FF2B5EF4-FFF2-40B4-BE49-F238E27FC236}">
                <a16:creationId xmlns:a16="http://schemas.microsoft.com/office/drawing/2014/main" id="{B302AC8E-6802-4AF8-ACA4-D5A80C59C6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103F06-4AA2-4CC5-88FB-FA9BE4140A4F}"/>
              </a:ext>
            </a:extLst>
          </p:cNvPr>
          <p:cNvSpPr>
            <a:spLocks noGrp="1"/>
          </p:cNvSpPr>
          <p:nvPr>
            <p:ph type="sldNum" sz="quarter" idx="12"/>
          </p:nvPr>
        </p:nvSpPr>
        <p:spPr/>
        <p:txBody>
          <a:bodyPr/>
          <a:lstStyle/>
          <a:p>
            <a:fld id="{619510BB-087A-45F7-93A3-220E92E7EBDF}" type="slidenum">
              <a:rPr lang="en-US" smtClean="0"/>
              <a:t>‹#›</a:t>
            </a:fld>
            <a:endParaRPr lang="en-US"/>
          </a:p>
        </p:txBody>
      </p:sp>
    </p:spTree>
    <p:extLst>
      <p:ext uri="{BB962C8B-B14F-4D97-AF65-F5344CB8AC3E}">
        <p14:creationId xmlns:p14="http://schemas.microsoft.com/office/powerpoint/2010/main" val="1635445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2A940-7929-4FBF-96FF-AE6FF1EF5F1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00283B-6E3D-47D9-82F4-DDE0B09DFC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8B566D7-E402-4DC1-9D42-8760B0BE10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D342E2C-9EEC-4195-B593-302C0F91EC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5E7D513-33FE-475E-A2EA-8A2A26CB53F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0F113B1-1A0E-44EB-8A0D-523DF69D630E}"/>
              </a:ext>
            </a:extLst>
          </p:cNvPr>
          <p:cNvSpPr>
            <a:spLocks noGrp="1"/>
          </p:cNvSpPr>
          <p:nvPr>
            <p:ph type="dt" sz="half" idx="10"/>
          </p:nvPr>
        </p:nvSpPr>
        <p:spPr/>
        <p:txBody>
          <a:bodyPr/>
          <a:lstStyle/>
          <a:p>
            <a:fld id="{448CD13D-202A-41F9-9BA6-78777F08AE60}" type="datetimeFigureOut">
              <a:rPr lang="en-US" smtClean="0"/>
              <a:t>9/10/2021</a:t>
            </a:fld>
            <a:endParaRPr lang="en-US"/>
          </a:p>
        </p:txBody>
      </p:sp>
      <p:sp>
        <p:nvSpPr>
          <p:cNvPr id="8" name="Footer Placeholder 7">
            <a:extLst>
              <a:ext uri="{FF2B5EF4-FFF2-40B4-BE49-F238E27FC236}">
                <a16:creationId xmlns:a16="http://schemas.microsoft.com/office/drawing/2014/main" id="{18ECF8A3-360B-4022-B322-766C89967E1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1563ED6-9F7E-4A02-AC41-CC61A3C861FF}"/>
              </a:ext>
            </a:extLst>
          </p:cNvPr>
          <p:cNvSpPr>
            <a:spLocks noGrp="1"/>
          </p:cNvSpPr>
          <p:nvPr>
            <p:ph type="sldNum" sz="quarter" idx="12"/>
          </p:nvPr>
        </p:nvSpPr>
        <p:spPr/>
        <p:txBody>
          <a:bodyPr/>
          <a:lstStyle/>
          <a:p>
            <a:fld id="{619510BB-087A-45F7-93A3-220E92E7EBDF}" type="slidenum">
              <a:rPr lang="en-US" smtClean="0"/>
              <a:t>‹#›</a:t>
            </a:fld>
            <a:endParaRPr lang="en-US"/>
          </a:p>
        </p:txBody>
      </p:sp>
    </p:spTree>
    <p:extLst>
      <p:ext uri="{BB962C8B-B14F-4D97-AF65-F5344CB8AC3E}">
        <p14:creationId xmlns:p14="http://schemas.microsoft.com/office/powerpoint/2010/main" val="200305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9071A-5808-4B99-B874-6DA2EC4FD4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AC67029-E271-4B9D-9391-9EEDFA8E477C}"/>
              </a:ext>
            </a:extLst>
          </p:cNvPr>
          <p:cNvSpPr>
            <a:spLocks noGrp="1"/>
          </p:cNvSpPr>
          <p:nvPr>
            <p:ph type="dt" sz="half" idx="10"/>
          </p:nvPr>
        </p:nvSpPr>
        <p:spPr/>
        <p:txBody>
          <a:bodyPr/>
          <a:lstStyle/>
          <a:p>
            <a:fld id="{448CD13D-202A-41F9-9BA6-78777F08AE60}" type="datetimeFigureOut">
              <a:rPr lang="en-US" smtClean="0"/>
              <a:t>9/10/2021</a:t>
            </a:fld>
            <a:endParaRPr lang="en-US"/>
          </a:p>
        </p:txBody>
      </p:sp>
      <p:sp>
        <p:nvSpPr>
          <p:cNvPr id="4" name="Footer Placeholder 3">
            <a:extLst>
              <a:ext uri="{FF2B5EF4-FFF2-40B4-BE49-F238E27FC236}">
                <a16:creationId xmlns:a16="http://schemas.microsoft.com/office/drawing/2014/main" id="{C4210756-DDF5-4E75-81E7-800414F74D6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AACFEE2-B3CE-4D09-871C-CE32D70D8057}"/>
              </a:ext>
            </a:extLst>
          </p:cNvPr>
          <p:cNvSpPr>
            <a:spLocks noGrp="1"/>
          </p:cNvSpPr>
          <p:nvPr>
            <p:ph type="sldNum" sz="quarter" idx="12"/>
          </p:nvPr>
        </p:nvSpPr>
        <p:spPr/>
        <p:txBody>
          <a:bodyPr/>
          <a:lstStyle/>
          <a:p>
            <a:fld id="{619510BB-087A-45F7-93A3-220E92E7EBDF}" type="slidenum">
              <a:rPr lang="en-US" smtClean="0"/>
              <a:t>‹#›</a:t>
            </a:fld>
            <a:endParaRPr lang="en-US"/>
          </a:p>
        </p:txBody>
      </p:sp>
    </p:spTree>
    <p:extLst>
      <p:ext uri="{BB962C8B-B14F-4D97-AF65-F5344CB8AC3E}">
        <p14:creationId xmlns:p14="http://schemas.microsoft.com/office/powerpoint/2010/main" val="2558090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2E800F-DA3C-4782-A6A9-F72FC42884F5}"/>
              </a:ext>
            </a:extLst>
          </p:cNvPr>
          <p:cNvSpPr>
            <a:spLocks noGrp="1"/>
          </p:cNvSpPr>
          <p:nvPr>
            <p:ph type="dt" sz="half" idx="10"/>
          </p:nvPr>
        </p:nvSpPr>
        <p:spPr/>
        <p:txBody>
          <a:bodyPr/>
          <a:lstStyle/>
          <a:p>
            <a:fld id="{448CD13D-202A-41F9-9BA6-78777F08AE60}" type="datetimeFigureOut">
              <a:rPr lang="en-US" smtClean="0"/>
              <a:t>9/10/2021</a:t>
            </a:fld>
            <a:endParaRPr lang="en-US"/>
          </a:p>
        </p:txBody>
      </p:sp>
      <p:sp>
        <p:nvSpPr>
          <p:cNvPr id="3" name="Footer Placeholder 2">
            <a:extLst>
              <a:ext uri="{FF2B5EF4-FFF2-40B4-BE49-F238E27FC236}">
                <a16:creationId xmlns:a16="http://schemas.microsoft.com/office/drawing/2014/main" id="{05290081-8B23-460C-89BE-DA794B6442E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4F2F61-3E1E-406E-AD16-8E4474BF5C64}"/>
              </a:ext>
            </a:extLst>
          </p:cNvPr>
          <p:cNvSpPr>
            <a:spLocks noGrp="1"/>
          </p:cNvSpPr>
          <p:nvPr>
            <p:ph type="sldNum" sz="quarter" idx="12"/>
          </p:nvPr>
        </p:nvSpPr>
        <p:spPr/>
        <p:txBody>
          <a:bodyPr/>
          <a:lstStyle/>
          <a:p>
            <a:fld id="{619510BB-087A-45F7-93A3-220E92E7EBDF}" type="slidenum">
              <a:rPr lang="en-US" smtClean="0"/>
              <a:t>‹#›</a:t>
            </a:fld>
            <a:endParaRPr lang="en-US"/>
          </a:p>
        </p:txBody>
      </p:sp>
    </p:spTree>
    <p:extLst>
      <p:ext uri="{BB962C8B-B14F-4D97-AF65-F5344CB8AC3E}">
        <p14:creationId xmlns:p14="http://schemas.microsoft.com/office/powerpoint/2010/main" val="1310886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DEBED-4961-4018-9529-FB86B63B44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496BC9-3607-4FB1-8227-4AE8C4A1DD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B85F9A0-01CF-4153-AFD3-B229164A73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B62DCF-6CF9-422B-B442-72677429310C}"/>
              </a:ext>
            </a:extLst>
          </p:cNvPr>
          <p:cNvSpPr>
            <a:spLocks noGrp="1"/>
          </p:cNvSpPr>
          <p:nvPr>
            <p:ph type="dt" sz="half" idx="10"/>
          </p:nvPr>
        </p:nvSpPr>
        <p:spPr/>
        <p:txBody>
          <a:bodyPr/>
          <a:lstStyle/>
          <a:p>
            <a:fld id="{448CD13D-202A-41F9-9BA6-78777F08AE60}" type="datetimeFigureOut">
              <a:rPr lang="en-US" smtClean="0"/>
              <a:t>9/10/2021</a:t>
            </a:fld>
            <a:endParaRPr lang="en-US"/>
          </a:p>
        </p:txBody>
      </p:sp>
      <p:sp>
        <p:nvSpPr>
          <p:cNvPr id="6" name="Footer Placeholder 5">
            <a:extLst>
              <a:ext uri="{FF2B5EF4-FFF2-40B4-BE49-F238E27FC236}">
                <a16:creationId xmlns:a16="http://schemas.microsoft.com/office/drawing/2014/main" id="{81128CAC-888A-443D-9B6B-AD2A76158C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261E8E-71AD-4A62-BC16-6F89D6809D1F}"/>
              </a:ext>
            </a:extLst>
          </p:cNvPr>
          <p:cNvSpPr>
            <a:spLocks noGrp="1"/>
          </p:cNvSpPr>
          <p:nvPr>
            <p:ph type="sldNum" sz="quarter" idx="12"/>
          </p:nvPr>
        </p:nvSpPr>
        <p:spPr/>
        <p:txBody>
          <a:bodyPr/>
          <a:lstStyle/>
          <a:p>
            <a:fld id="{619510BB-087A-45F7-93A3-220E92E7EBDF}" type="slidenum">
              <a:rPr lang="en-US" smtClean="0"/>
              <a:t>‹#›</a:t>
            </a:fld>
            <a:endParaRPr lang="en-US"/>
          </a:p>
        </p:txBody>
      </p:sp>
    </p:spTree>
    <p:extLst>
      <p:ext uri="{BB962C8B-B14F-4D97-AF65-F5344CB8AC3E}">
        <p14:creationId xmlns:p14="http://schemas.microsoft.com/office/powerpoint/2010/main" val="2860112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6F059-8AC4-43CE-9490-9A0DE9A9DE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E812CFF-4ED7-4E85-9489-3E7357958F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53FE781-C3BC-4042-B4BE-0AC7A2CF47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17903B-D25D-46FE-9179-D26185CFB92F}"/>
              </a:ext>
            </a:extLst>
          </p:cNvPr>
          <p:cNvSpPr>
            <a:spLocks noGrp="1"/>
          </p:cNvSpPr>
          <p:nvPr>
            <p:ph type="dt" sz="half" idx="10"/>
          </p:nvPr>
        </p:nvSpPr>
        <p:spPr/>
        <p:txBody>
          <a:bodyPr/>
          <a:lstStyle/>
          <a:p>
            <a:fld id="{448CD13D-202A-41F9-9BA6-78777F08AE60}" type="datetimeFigureOut">
              <a:rPr lang="en-US" smtClean="0"/>
              <a:t>9/10/2021</a:t>
            </a:fld>
            <a:endParaRPr lang="en-US"/>
          </a:p>
        </p:txBody>
      </p:sp>
      <p:sp>
        <p:nvSpPr>
          <p:cNvPr id="6" name="Footer Placeholder 5">
            <a:extLst>
              <a:ext uri="{FF2B5EF4-FFF2-40B4-BE49-F238E27FC236}">
                <a16:creationId xmlns:a16="http://schemas.microsoft.com/office/drawing/2014/main" id="{703FF37E-8A3C-44D5-AF4E-BD586C871C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DDA4DB-91EB-4421-9245-2656812FBF42}"/>
              </a:ext>
            </a:extLst>
          </p:cNvPr>
          <p:cNvSpPr>
            <a:spLocks noGrp="1"/>
          </p:cNvSpPr>
          <p:nvPr>
            <p:ph type="sldNum" sz="quarter" idx="12"/>
          </p:nvPr>
        </p:nvSpPr>
        <p:spPr/>
        <p:txBody>
          <a:bodyPr/>
          <a:lstStyle/>
          <a:p>
            <a:fld id="{619510BB-087A-45F7-93A3-220E92E7EBDF}" type="slidenum">
              <a:rPr lang="en-US" smtClean="0"/>
              <a:t>‹#›</a:t>
            </a:fld>
            <a:endParaRPr lang="en-US"/>
          </a:p>
        </p:txBody>
      </p:sp>
    </p:spTree>
    <p:extLst>
      <p:ext uri="{BB962C8B-B14F-4D97-AF65-F5344CB8AC3E}">
        <p14:creationId xmlns:p14="http://schemas.microsoft.com/office/powerpoint/2010/main" val="3732751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94229B-B7D6-499E-8C15-4C2AA7F4CF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B2972E2-BCC2-4570-BEA5-CFD6307C42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79D6F7-8945-4CBA-937E-548DF165F2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8CD13D-202A-41F9-9BA6-78777F08AE60}" type="datetimeFigureOut">
              <a:rPr lang="en-US" smtClean="0"/>
              <a:t>9/10/2021</a:t>
            </a:fld>
            <a:endParaRPr lang="en-US"/>
          </a:p>
        </p:txBody>
      </p:sp>
      <p:sp>
        <p:nvSpPr>
          <p:cNvPr id="5" name="Footer Placeholder 4">
            <a:extLst>
              <a:ext uri="{FF2B5EF4-FFF2-40B4-BE49-F238E27FC236}">
                <a16:creationId xmlns:a16="http://schemas.microsoft.com/office/drawing/2014/main" id="{FE024DF5-A045-438D-88D0-4C3D5204234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615C0F1-E96A-4569-BC99-74F2091D8A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9510BB-087A-45F7-93A3-220E92E7EBDF}" type="slidenum">
              <a:rPr lang="en-US" smtClean="0"/>
              <a:t>‹#›</a:t>
            </a:fld>
            <a:endParaRPr lang="en-US"/>
          </a:p>
        </p:txBody>
      </p:sp>
    </p:spTree>
    <p:extLst>
      <p:ext uri="{BB962C8B-B14F-4D97-AF65-F5344CB8AC3E}">
        <p14:creationId xmlns:p14="http://schemas.microsoft.com/office/powerpoint/2010/main" val="7892711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3ECDD-0ACA-44D1-B4A8-8E43F13FF6BA}"/>
              </a:ext>
            </a:extLst>
          </p:cNvPr>
          <p:cNvSpPr>
            <a:spLocks noGrp="1"/>
          </p:cNvSpPr>
          <p:nvPr>
            <p:ph type="ctrTitle"/>
          </p:nvPr>
        </p:nvSpPr>
        <p:spPr/>
        <p:txBody>
          <a:bodyPr/>
          <a:lstStyle/>
          <a:p>
            <a:r>
              <a:rPr lang="en-US" dirty="0"/>
              <a:t>Human Rights and Diplomacy</a:t>
            </a:r>
          </a:p>
        </p:txBody>
      </p:sp>
      <p:sp>
        <p:nvSpPr>
          <p:cNvPr id="3" name="Subtitle 2">
            <a:extLst>
              <a:ext uri="{FF2B5EF4-FFF2-40B4-BE49-F238E27FC236}">
                <a16:creationId xmlns:a16="http://schemas.microsoft.com/office/drawing/2014/main" id="{7E0EAA08-A177-4F95-A531-9FFCED865C1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48138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41D96-30C1-4F71-B9CB-1A427E314FE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E337BE1-A9EF-41B9-8A3F-5D8C13DCD7E7}"/>
              </a:ext>
            </a:extLst>
          </p:cNvPr>
          <p:cNvSpPr>
            <a:spLocks noGrp="1"/>
          </p:cNvSpPr>
          <p:nvPr>
            <p:ph idx="1"/>
          </p:nvPr>
        </p:nvSpPr>
        <p:spPr/>
        <p:txBody>
          <a:bodyPr>
            <a:normAutofit/>
          </a:bodyPr>
          <a:lstStyle/>
          <a:p>
            <a:pPr algn="just"/>
            <a:r>
              <a:rPr lang="en-US" sz="2400" dirty="0"/>
              <a:t>Human rights are rights which all human beings posses by virtue of their common humanity regardless of the politico-system they live in.</a:t>
            </a:r>
          </a:p>
          <a:p>
            <a:pPr algn="just"/>
            <a:r>
              <a:rPr lang="en-US" sz="2400" dirty="0"/>
              <a:t>Philosophically, the origin of human rights is sometimes traced back to the Biblical idea  that all human beings have equally been created in the image of God and thus have been endowed with the same dignity </a:t>
            </a:r>
          </a:p>
          <a:p>
            <a:pPr algn="just"/>
            <a:r>
              <a:rPr lang="en-US" sz="2400" dirty="0"/>
              <a:t>Christian teaching as well as stoic philosophy have contributed to the concept of the natural law, which suggests that there are universal moral standards, whether these are dictated by divine law by the nature of manor the structure  of the universe .</a:t>
            </a:r>
          </a:p>
          <a:p>
            <a:pPr algn="just"/>
            <a:r>
              <a:rPr lang="en-US" sz="2400" dirty="0"/>
              <a:t>Natural rights are those rights that stem from natural law and have formed the basis of the modern concept of human rights</a:t>
            </a:r>
          </a:p>
        </p:txBody>
      </p:sp>
    </p:spTree>
    <p:extLst>
      <p:ext uri="{BB962C8B-B14F-4D97-AF65-F5344CB8AC3E}">
        <p14:creationId xmlns:p14="http://schemas.microsoft.com/office/powerpoint/2010/main" val="2069918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71EC0-C910-47CB-A4B8-63561603FDF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E749F92-EC06-4D6B-B355-029B5BC41C7A}"/>
              </a:ext>
            </a:extLst>
          </p:cNvPr>
          <p:cNvSpPr>
            <a:spLocks noGrp="1"/>
          </p:cNvSpPr>
          <p:nvPr>
            <p:ph idx="1"/>
          </p:nvPr>
        </p:nvSpPr>
        <p:spPr/>
        <p:txBody>
          <a:bodyPr>
            <a:normAutofit/>
          </a:bodyPr>
          <a:lstStyle/>
          <a:p>
            <a:pPr algn="just"/>
            <a:r>
              <a:rPr lang="en-US" sz="2400" dirty="0"/>
              <a:t>From a politico-legal point of view </a:t>
            </a:r>
            <a:r>
              <a:rPr lang="en-US" sz="2400" dirty="0" err="1"/>
              <a:t>tha</a:t>
            </a:r>
            <a:r>
              <a:rPr lang="en-US" sz="2400" dirty="0"/>
              <a:t> Magna Carta, the ‘Great Charter’ extracted by the Barons from King John in 1215, is seen as a precursor of modern human rights legislation. However; the Magna Carta establishes contractual rights which exclude the common people.</a:t>
            </a:r>
          </a:p>
          <a:p>
            <a:pPr algn="just"/>
            <a:r>
              <a:rPr lang="en-US" sz="2400" dirty="0"/>
              <a:t>So, there is a contradiction between medieval political theory which is based on the universalism of natural law and medieval political practice which is based on the particularism of a contract between rulers and ruled.</a:t>
            </a:r>
          </a:p>
          <a:p>
            <a:pPr algn="just"/>
            <a:r>
              <a:rPr lang="en-US" sz="2400" dirty="0"/>
              <a:t>In the modern period the liberal position on rights achieved a synthesis between the two, by accepting that human beings posses rights which are inalienable and unconditional and which it is the duty of government to protect. In this way universal rights are protected by a contract between the rulers and ruled.   </a:t>
            </a:r>
          </a:p>
        </p:txBody>
      </p:sp>
    </p:spTree>
    <p:extLst>
      <p:ext uri="{BB962C8B-B14F-4D97-AF65-F5344CB8AC3E}">
        <p14:creationId xmlns:p14="http://schemas.microsoft.com/office/powerpoint/2010/main" val="1871792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4210A-FCEF-49A0-8F24-0410E7FC1C9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A3EC8CC-3F4A-4B74-AF77-1AE0BEF31435}"/>
              </a:ext>
            </a:extLst>
          </p:cNvPr>
          <p:cNvSpPr>
            <a:spLocks noGrp="1"/>
          </p:cNvSpPr>
          <p:nvPr>
            <p:ph idx="1"/>
          </p:nvPr>
        </p:nvSpPr>
        <p:spPr/>
        <p:txBody>
          <a:bodyPr>
            <a:normAutofit lnSpcReduction="10000"/>
          </a:bodyPr>
          <a:lstStyle/>
          <a:p>
            <a:r>
              <a:rPr lang="en-US" dirty="0"/>
              <a:t>In 1789 the French Revolution cast the language of rights into a universal </a:t>
            </a:r>
            <a:r>
              <a:rPr lang="en-US" dirty="0" err="1"/>
              <a:t>mould</a:t>
            </a:r>
            <a:r>
              <a:rPr lang="en-US" dirty="0"/>
              <a:t> through the </a:t>
            </a:r>
            <a:r>
              <a:rPr lang="en-US" sz="2400" b="1" dirty="0"/>
              <a:t>Declaration of the Rights of Man and the Citizen.</a:t>
            </a:r>
          </a:p>
          <a:p>
            <a:r>
              <a:rPr lang="en-US" sz="2400" dirty="0"/>
              <a:t>Post-1945 era the human rights become established through an impressive body of international legislation </a:t>
            </a:r>
          </a:p>
          <a:p>
            <a:r>
              <a:rPr lang="en-US" sz="2400" b="1" dirty="0"/>
              <a:t>First Generations Rights</a:t>
            </a:r>
            <a:r>
              <a:rPr lang="en-US" sz="2400" dirty="0"/>
              <a:t>, which include basic civil and political rights such as the rights to freedom of speech, of assembly, of religion, these rights are enshrined in the Universal Declaration of Human Rights, a resolution adopted by the United Nations General Assembly in 1948.</a:t>
            </a:r>
          </a:p>
          <a:p>
            <a:r>
              <a:rPr lang="en-US" sz="2400" b="1" dirty="0"/>
              <a:t>Second Generations Rights, </a:t>
            </a:r>
            <a:r>
              <a:rPr lang="en-US" sz="2400" dirty="0"/>
              <a:t>deal with economic and social issues, such as the right to an adequate  emphasized in the </a:t>
            </a:r>
            <a:r>
              <a:rPr lang="en-US" sz="2400" b="1" dirty="0"/>
              <a:t>International Covenant on Economic, Social and Cultural Rights.</a:t>
            </a:r>
          </a:p>
        </p:txBody>
      </p:sp>
    </p:spTree>
    <p:extLst>
      <p:ext uri="{BB962C8B-B14F-4D97-AF65-F5344CB8AC3E}">
        <p14:creationId xmlns:p14="http://schemas.microsoft.com/office/powerpoint/2010/main" val="1389275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BE5F9-9450-4665-B143-8DF60FBF286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BF3AC04-661A-4815-B4B8-6FC679157738}"/>
              </a:ext>
            </a:extLst>
          </p:cNvPr>
          <p:cNvSpPr>
            <a:spLocks noGrp="1"/>
          </p:cNvSpPr>
          <p:nvPr>
            <p:ph idx="1"/>
          </p:nvPr>
        </p:nvSpPr>
        <p:spPr/>
        <p:txBody>
          <a:bodyPr/>
          <a:lstStyle/>
          <a:p>
            <a:r>
              <a:rPr lang="en-US" sz="2400" dirty="0"/>
              <a:t>Both</a:t>
            </a:r>
            <a:r>
              <a:rPr lang="en-US" dirty="0"/>
              <a:t> </a:t>
            </a:r>
            <a:r>
              <a:rPr lang="en-US" sz="2400" dirty="0"/>
              <a:t>first and second generation rights are possessed by individuals.</a:t>
            </a:r>
          </a:p>
          <a:p>
            <a:r>
              <a:rPr lang="en-US" sz="2400" b="1" dirty="0"/>
              <a:t>Third Generations Rights </a:t>
            </a:r>
            <a:r>
              <a:rPr lang="en-US" sz="2400" dirty="0"/>
              <a:t>are collective and concern the rights of peoples or communities. For instance when the United Nations held its Second World conference on human rights in Vienna in 1993, the rights the right of developing countries to economic development was asserted.  </a:t>
            </a:r>
          </a:p>
          <a:p>
            <a:r>
              <a:rPr lang="en-US" sz="2400" dirty="0"/>
              <a:t>United Nations, has been instrumental in establishing the universality of human rights. The fascist atrocities committed during the </a:t>
            </a:r>
            <a:r>
              <a:rPr lang="en-US" sz="2400" b="1" dirty="0"/>
              <a:t>Holocaust</a:t>
            </a:r>
            <a:r>
              <a:rPr lang="en-US" sz="2400" dirty="0"/>
              <a:t> exposed the need for mechanisms of external resource that could protect citizens whose human rights have been violated</a:t>
            </a:r>
            <a:endParaRPr lang="en-US" sz="2400" b="1" dirty="0"/>
          </a:p>
        </p:txBody>
      </p:sp>
    </p:spTree>
    <p:extLst>
      <p:ext uri="{BB962C8B-B14F-4D97-AF65-F5344CB8AC3E}">
        <p14:creationId xmlns:p14="http://schemas.microsoft.com/office/powerpoint/2010/main" val="841684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B374A-0473-4FD8-B06D-51DA70F7FE6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E904F90-BF3D-4555-A275-D4B6F70A2CB4}"/>
              </a:ext>
            </a:extLst>
          </p:cNvPr>
          <p:cNvSpPr>
            <a:spLocks noGrp="1"/>
          </p:cNvSpPr>
          <p:nvPr>
            <p:ph idx="1"/>
          </p:nvPr>
        </p:nvSpPr>
        <p:spPr/>
        <p:txBody>
          <a:bodyPr/>
          <a:lstStyle/>
          <a:p>
            <a:pPr algn="just"/>
            <a:r>
              <a:rPr lang="en-US" sz="2400" dirty="0"/>
              <a:t>Although</a:t>
            </a:r>
            <a:r>
              <a:rPr lang="en-US" dirty="0"/>
              <a:t> </a:t>
            </a:r>
            <a:r>
              <a:rPr lang="en-US" sz="2400" dirty="0"/>
              <a:t>diplomacy can be traced back to the relations between the states of Ancient Greece, the present diplomatic system originated in the city-states of Renaissance Italy, which were the first to establish resident embassies abroad. </a:t>
            </a:r>
          </a:p>
          <a:p>
            <a:pPr algn="just"/>
            <a:r>
              <a:rPr lang="en-US" sz="2400" dirty="0"/>
              <a:t>Congress of Vienna (1815) institutionalized diplomacy as an indispensable aspect of communication between states. </a:t>
            </a:r>
          </a:p>
          <a:p>
            <a:pPr algn="just"/>
            <a:r>
              <a:rPr lang="en-US" sz="2400" dirty="0"/>
              <a:t>The institutionalization of diplomacy was soon followed by its professionalization. The conduct of diplomatic relations between states came to be handled by a body of professional diplomats , the diplomatic corps.</a:t>
            </a:r>
          </a:p>
          <a:p>
            <a:pPr algn="just"/>
            <a:r>
              <a:rPr lang="en-US" sz="2400" dirty="0"/>
              <a:t>Traditional or old diplomacy is also referred to as bilateral diplomacy because it was conducted on a bilateral basis: with only two sides involved it was easy to maintain secrecy around negotiations    </a:t>
            </a:r>
          </a:p>
        </p:txBody>
      </p:sp>
    </p:spTree>
    <p:extLst>
      <p:ext uri="{BB962C8B-B14F-4D97-AF65-F5344CB8AC3E}">
        <p14:creationId xmlns:p14="http://schemas.microsoft.com/office/powerpoint/2010/main" val="22196101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B527C-7CE7-496B-A2F5-05EAEEC0CBA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CE606C9-3EAD-444D-B47B-6A84BAC13AA7}"/>
              </a:ext>
            </a:extLst>
          </p:cNvPr>
          <p:cNvSpPr>
            <a:spLocks noGrp="1"/>
          </p:cNvSpPr>
          <p:nvPr>
            <p:ph idx="1"/>
          </p:nvPr>
        </p:nvSpPr>
        <p:spPr/>
        <p:txBody>
          <a:bodyPr>
            <a:normAutofit/>
          </a:bodyPr>
          <a:lstStyle/>
          <a:p>
            <a:pPr algn="just"/>
            <a:r>
              <a:rPr lang="en-US" sz="2400" dirty="0"/>
              <a:t>Traditional diplomacy was most affective in promoting stability in international relations in 19</a:t>
            </a:r>
            <a:r>
              <a:rPr lang="en-US" sz="2400" baseline="30000" dirty="0"/>
              <a:t>th</a:t>
            </a:r>
            <a:r>
              <a:rPr lang="en-US" sz="2400" dirty="0"/>
              <a:t> century Europe when there were only five or six great powers.</a:t>
            </a:r>
          </a:p>
          <a:p>
            <a:pPr algn="just"/>
            <a:r>
              <a:rPr lang="en-US" sz="2400" dirty="0"/>
              <a:t>New diplomacy was to be open to public scrutiny and conducted on a multilateral basis.</a:t>
            </a:r>
          </a:p>
          <a:p>
            <a:pPr algn="just"/>
            <a:r>
              <a:rPr lang="en-US" sz="2400" dirty="0"/>
              <a:t>Multilateralism was inevitable because of the greater number of political actors on the international stage which now included international organizations and other </a:t>
            </a:r>
            <a:r>
              <a:rPr lang="en-US" sz="2400"/>
              <a:t>non-state actors.</a:t>
            </a:r>
            <a:endParaRPr lang="en-US" sz="2400" dirty="0"/>
          </a:p>
        </p:txBody>
      </p:sp>
    </p:spTree>
    <p:extLst>
      <p:ext uri="{BB962C8B-B14F-4D97-AF65-F5344CB8AC3E}">
        <p14:creationId xmlns:p14="http://schemas.microsoft.com/office/powerpoint/2010/main" val="3561113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3DC59-5316-4F47-8729-601E41931A25}"/>
              </a:ext>
            </a:extLst>
          </p:cNvPr>
          <p:cNvSpPr>
            <a:spLocks noGrp="1"/>
          </p:cNvSpPr>
          <p:nvPr>
            <p:ph type="title"/>
          </p:nvPr>
        </p:nvSpPr>
        <p:spPr/>
        <p:txBody>
          <a:bodyPr/>
          <a:lstStyle/>
          <a:p>
            <a:r>
              <a:rPr lang="en-US" dirty="0"/>
              <a:t>Expressing facts and proportions</a:t>
            </a:r>
          </a:p>
        </p:txBody>
      </p:sp>
      <p:sp>
        <p:nvSpPr>
          <p:cNvPr id="3" name="Content Placeholder 2">
            <a:extLst>
              <a:ext uri="{FF2B5EF4-FFF2-40B4-BE49-F238E27FC236}">
                <a16:creationId xmlns:a16="http://schemas.microsoft.com/office/drawing/2014/main" id="{0ECC8DCD-478B-414C-81E5-C4431547C249}"/>
              </a:ext>
            </a:extLst>
          </p:cNvPr>
          <p:cNvSpPr>
            <a:spLocks noGrp="1"/>
          </p:cNvSpPr>
          <p:nvPr>
            <p:ph idx="1"/>
          </p:nvPr>
        </p:nvSpPr>
        <p:spPr/>
        <p:txBody>
          <a:bodyPr/>
          <a:lstStyle/>
          <a:p>
            <a:pPr marL="0" indent="0">
              <a:buNone/>
            </a:pPr>
            <a:r>
              <a:rPr lang="en-US" dirty="0"/>
              <a:t>The </a:t>
            </a:r>
            <a:r>
              <a:rPr lang="en-US" dirty="0" err="1"/>
              <a:t>mahority</a:t>
            </a:r>
            <a:r>
              <a:rPr lang="en-US" dirty="0"/>
              <a:t>/minority of voters </a:t>
            </a:r>
            <a:r>
              <a:rPr lang="en-US" dirty="0" err="1"/>
              <a:t>etc</a:t>
            </a:r>
            <a:r>
              <a:rPr lang="en-US" dirty="0"/>
              <a:t> believe that…</a:t>
            </a:r>
          </a:p>
          <a:p>
            <a:pPr marL="0" indent="0">
              <a:buNone/>
            </a:pPr>
            <a:r>
              <a:rPr lang="en-US" dirty="0"/>
              <a:t>A large/small proportion of those </a:t>
            </a:r>
            <a:r>
              <a:rPr lang="en-US" dirty="0" err="1"/>
              <a:t>survered</a:t>
            </a:r>
            <a:r>
              <a:rPr lang="en-US" dirty="0"/>
              <a:t> </a:t>
            </a:r>
          </a:p>
          <a:p>
            <a:pPr marL="0" indent="0">
              <a:buNone/>
            </a:pPr>
            <a:r>
              <a:rPr lang="en-US" dirty="0"/>
              <a:t>Research indicate that</a:t>
            </a:r>
          </a:p>
          <a:p>
            <a:pPr marL="0" indent="0">
              <a:buNone/>
            </a:pPr>
            <a:r>
              <a:rPr lang="en-US" dirty="0"/>
              <a:t>The great/overwhelming</a:t>
            </a:r>
          </a:p>
          <a:p>
            <a:pPr marL="0" indent="0">
              <a:buNone/>
            </a:pPr>
            <a:r>
              <a:rPr lang="en-US" dirty="0"/>
              <a:t>A small/substantial/</a:t>
            </a:r>
            <a:r>
              <a:rPr lang="en-US"/>
              <a:t>tiny minority</a:t>
            </a:r>
            <a:endParaRPr lang="en-US" dirty="0"/>
          </a:p>
        </p:txBody>
      </p:sp>
    </p:spTree>
    <p:extLst>
      <p:ext uri="{BB962C8B-B14F-4D97-AF65-F5344CB8AC3E}">
        <p14:creationId xmlns:p14="http://schemas.microsoft.com/office/powerpoint/2010/main" val="18570393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712</Words>
  <Application>Microsoft Office PowerPoint</Application>
  <PresentationFormat>Widescreen</PresentationFormat>
  <Paragraphs>28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Human Rights and Diplomacy</vt:lpstr>
      <vt:lpstr>PowerPoint Presentation</vt:lpstr>
      <vt:lpstr>PowerPoint Presentation</vt:lpstr>
      <vt:lpstr>PowerPoint Presentation</vt:lpstr>
      <vt:lpstr>PowerPoint Presentation</vt:lpstr>
      <vt:lpstr>PowerPoint Presentation</vt:lpstr>
      <vt:lpstr>PowerPoint Presentation</vt:lpstr>
      <vt:lpstr>Expressing facts and proportions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Rights and Diplomacy</dc:title>
  <dc:creator>christos</dc:creator>
  <cp:lastModifiedBy>christos</cp:lastModifiedBy>
  <cp:revision>9</cp:revision>
  <dcterms:created xsi:type="dcterms:W3CDTF">2021-09-09T17:41:48Z</dcterms:created>
  <dcterms:modified xsi:type="dcterms:W3CDTF">2021-09-10T06:38:24Z</dcterms:modified>
</cp:coreProperties>
</file>