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85" r:id="rId2"/>
    <p:sldId id="283" r:id="rId3"/>
    <p:sldId id="266" r:id="rId4"/>
    <p:sldId id="284" r:id="rId5"/>
    <p:sldId id="286" r:id="rId6"/>
    <p:sldId id="287" r:id="rId7"/>
    <p:sldId id="288" r:id="rId8"/>
    <p:sldId id="268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5306"/>
  </p:normalViewPr>
  <p:slideViewPr>
    <p:cSldViewPr snapToGrid="0" snapToObjects="1">
      <p:cViewPr varScale="1">
        <p:scale>
          <a:sx n="122" d="100"/>
          <a:sy n="122" d="100"/>
        </p:scale>
        <p:origin x="7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98DC7-E9B8-104E-90A4-67C769ABEA10}" type="datetimeFigureOut">
              <a:rPr lang="hu-HU" smtClean="0"/>
              <a:t>2023. 01. 04.</a:t>
            </a:fld>
            <a:endParaRPr lang="hu-HU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hu-HU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F23EF-28B5-FD41-B866-6E27ECF3EA3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5108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1/4/23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953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40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80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3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2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03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54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3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92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1/4/23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2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5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1AFF9F-73E1-1C49-9EF2-A09E3C2E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8" y="1442172"/>
            <a:ext cx="8582025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dirty="0"/>
              <a:t>Kelemen Mikes</a:t>
            </a:r>
            <a:br>
              <a:rPr lang="en-US" sz="7200" dirty="0"/>
            </a:br>
            <a:r>
              <a:rPr lang="en-US" sz="7200" dirty="0"/>
              <a:t>-son </a:t>
            </a:r>
            <a:r>
              <a:rPr lang="en-US" sz="7200" dirty="0" err="1"/>
              <a:t>hafta</a:t>
            </a:r>
            <a:r>
              <a:rPr lang="en-US" sz="7200" dirty="0"/>
              <a:t>-</a:t>
            </a:r>
            <a:endParaRPr lang="en-US" sz="48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49BC32D-9824-7244-9EE3-3C8E06077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6988" y="3962400"/>
            <a:ext cx="7058025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lvl="2" indent="0" algn="ctr">
              <a:spcBef>
                <a:spcPts val="1000"/>
              </a:spcBef>
              <a:buNone/>
            </a:pPr>
            <a:r>
              <a:rPr lang="en-US" sz="2800" dirty="0" err="1">
                <a:solidFill>
                  <a:schemeClr val="bg1"/>
                </a:solidFill>
              </a:rPr>
              <a:t>Mektup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Çözümlemeleri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60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53DD9A-FB90-B948-BC79-5CE28B697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Mektup-devam</a:t>
            </a:r>
            <a:endParaRPr lang="hu-HU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44EE422-2C79-C046-949D-D94BBA4E1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r-TR" sz="1400" dirty="0"/>
              <a:t>Osmanlıda </a:t>
            </a:r>
            <a:r>
              <a:rPr lang="tr-TR" sz="1400" dirty="0" err="1"/>
              <a:t>Tanzimatla</a:t>
            </a:r>
            <a:r>
              <a:rPr lang="tr-TR" sz="1400" dirty="0"/>
              <a:t> öne çıkıyor (Namık Kemal, Abdülhak Hamit Tarhan)</a:t>
            </a:r>
          </a:p>
          <a:p>
            <a:pPr lvl="1"/>
            <a:r>
              <a:rPr lang="tr-TR" sz="1400" dirty="0"/>
              <a:t>Dönemi yansıtır, kişisel toplumsal tarihi yansıtır (Yazana göre her türlü sanatsal, bilimsel perspektifi, dil özelliklerini </a:t>
            </a:r>
            <a:r>
              <a:rPr lang="tr-TR" sz="1400" dirty="0" err="1"/>
              <a:t>vb</a:t>
            </a:r>
            <a:r>
              <a:rPr lang="tr-TR" sz="1400" dirty="0"/>
              <a:t>)</a:t>
            </a:r>
          </a:p>
          <a:p>
            <a:pPr lvl="1"/>
            <a:r>
              <a:rPr lang="tr-TR" sz="1400" dirty="0"/>
              <a:t>Hitapla başlar</a:t>
            </a:r>
          </a:p>
          <a:p>
            <a:pPr lvl="1"/>
            <a:r>
              <a:rPr lang="tr-TR" sz="1400" dirty="0"/>
              <a:t>Edebi mektuplarda geniş kitlelerce okunması amacı.</a:t>
            </a:r>
          </a:p>
          <a:p>
            <a:pPr lvl="1"/>
            <a:r>
              <a:rPr lang="tr-TR" sz="1400" dirty="0"/>
              <a:t>Üslup mektup gibi</a:t>
            </a:r>
            <a:endParaRPr lang="hu-HU" sz="14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87358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77F9415-5630-BC4F-96D5-A94E8895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Mektup</a:t>
            </a:r>
            <a:r>
              <a:rPr lang="hu-HU" dirty="0"/>
              <a:t> </a:t>
            </a:r>
            <a:r>
              <a:rPr lang="hu-HU" dirty="0" err="1"/>
              <a:t>Örneklerinin</a:t>
            </a:r>
            <a:r>
              <a:rPr lang="hu-HU" dirty="0"/>
              <a:t> </a:t>
            </a:r>
            <a:r>
              <a:rPr lang="hu-HU" dirty="0" err="1"/>
              <a:t>İncelenmesi</a:t>
            </a:r>
            <a:endParaRPr lang="hu-HU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ECE95A4-3FFC-AF47-9739-1F1BF7E10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Sisteme</a:t>
            </a:r>
            <a:r>
              <a:rPr lang="hu-HU" dirty="0"/>
              <a:t> </a:t>
            </a:r>
            <a:r>
              <a:rPr lang="hu-HU" dirty="0" err="1"/>
              <a:t>yüklendi</a:t>
            </a:r>
            <a:r>
              <a:rPr lang="hu-HU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478653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9AA7B4-1487-1647-A28B-4BF3F5344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Mektuplar</a:t>
            </a:r>
            <a:r>
              <a:rPr lang="hu-HU" dirty="0"/>
              <a:t> </a:t>
            </a:r>
            <a:r>
              <a:rPr lang="hu-HU" dirty="0" err="1"/>
              <a:t>dönemin</a:t>
            </a:r>
            <a:r>
              <a:rPr lang="hu-HU" dirty="0"/>
              <a:t> </a:t>
            </a:r>
            <a:r>
              <a:rPr lang="hu-HU" dirty="0" err="1"/>
              <a:t>Siyasi</a:t>
            </a:r>
            <a:r>
              <a:rPr lang="hu-HU" dirty="0"/>
              <a:t> </a:t>
            </a:r>
            <a:r>
              <a:rPr lang="hu-HU" dirty="0" err="1"/>
              <a:t>ortamı</a:t>
            </a:r>
            <a:r>
              <a:rPr lang="hu-HU" dirty="0"/>
              <a:t> </a:t>
            </a:r>
            <a:r>
              <a:rPr lang="hu-HU" dirty="0" err="1"/>
              <a:t>ve</a:t>
            </a:r>
            <a:r>
              <a:rPr lang="hu-HU" dirty="0"/>
              <a:t> </a:t>
            </a:r>
            <a:r>
              <a:rPr lang="hu-HU" dirty="0" err="1"/>
              <a:t>figürlerine</a:t>
            </a:r>
            <a:r>
              <a:rPr lang="hu-HU" dirty="0"/>
              <a:t> </a:t>
            </a:r>
            <a:r>
              <a:rPr lang="hu-HU" dirty="0" err="1"/>
              <a:t>ilişkin</a:t>
            </a:r>
            <a:r>
              <a:rPr lang="hu-HU" dirty="0"/>
              <a:t> de </a:t>
            </a:r>
            <a:r>
              <a:rPr lang="hu-HU" dirty="0" err="1"/>
              <a:t>bir</a:t>
            </a:r>
            <a:r>
              <a:rPr lang="hu-HU" dirty="0"/>
              <a:t> </a:t>
            </a:r>
            <a:r>
              <a:rPr lang="hu-HU" dirty="0" err="1"/>
              <a:t>hazine</a:t>
            </a:r>
            <a:r>
              <a:rPr lang="hu-HU" dirty="0"/>
              <a:t>! </a:t>
            </a:r>
            <a:r>
              <a:rPr lang="hu-HU" dirty="0" err="1"/>
              <a:t>Bizi</a:t>
            </a:r>
            <a:r>
              <a:rPr lang="hu-HU" dirty="0"/>
              <a:t> </a:t>
            </a:r>
            <a:r>
              <a:rPr lang="hu-HU" dirty="0" err="1"/>
              <a:t>bize</a:t>
            </a:r>
            <a:r>
              <a:rPr lang="hu-HU" dirty="0"/>
              <a:t> </a:t>
            </a:r>
            <a:r>
              <a:rPr lang="hu-HU" dirty="0" err="1"/>
              <a:t>anlatıyor</a:t>
            </a:r>
            <a:endParaRPr lang="hu-HU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3E4004-EBFF-8E40-83E6-C8BF302AC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III. </a:t>
            </a:r>
            <a:r>
              <a:rPr lang="hu-HU" dirty="0" err="1"/>
              <a:t>Ahmet</a:t>
            </a:r>
            <a:r>
              <a:rPr lang="hu-HU" dirty="0"/>
              <a:t> (1703-1730 </a:t>
            </a:r>
            <a:r>
              <a:rPr lang="hu-HU" dirty="0" err="1"/>
              <a:t>yılları</a:t>
            </a:r>
            <a:r>
              <a:rPr lang="hu-HU" dirty="0"/>
              <a:t> </a:t>
            </a:r>
            <a:r>
              <a:rPr lang="hu-HU" dirty="0" err="1"/>
              <a:t>arasında</a:t>
            </a:r>
            <a:r>
              <a:rPr lang="hu-HU" dirty="0"/>
              <a:t> </a:t>
            </a:r>
            <a:r>
              <a:rPr lang="hu-HU" dirty="0" err="1"/>
              <a:t>padişah</a:t>
            </a:r>
            <a:r>
              <a:rPr lang="hu-HU" dirty="0"/>
              <a:t>)</a:t>
            </a:r>
          </a:p>
          <a:p>
            <a:pPr lvl="1"/>
            <a:r>
              <a:rPr lang="hu-HU" dirty="0" err="1"/>
              <a:t>Ayaklanma</a:t>
            </a:r>
            <a:endParaRPr lang="hu-HU" dirty="0"/>
          </a:p>
          <a:p>
            <a:pPr lvl="1"/>
            <a:r>
              <a:rPr lang="hu-HU" dirty="0" err="1"/>
              <a:t>Patrona</a:t>
            </a:r>
            <a:r>
              <a:rPr lang="hu-HU" dirty="0"/>
              <a:t> </a:t>
            </a:r>
            <a:r>
              <a:rPr lang="hu-HU" dirty="0" err="1"/>
              <a:t>Halil</a:t>
            </a:r>
            <a:endParaRPr lang="hu-HU" dirty="0"/>
          </a:p>
          <a:p>
            <a:pPr lvl="1"/>
            <a:r>
              <a:rPr lang="hu-HU" dirty="0" err="1"/>
              <a:t>Söylenti</a:t>
            </a:r>
            <a:r>
              <a:rPr lang="hu-HU" dirty="0"/>
              <a:t> dili</a:t>
            </a:r>
          </a:p>
          <a:p>
            <a:r>
              <a:rPr lang="hu-HU" dirty="0" err="1"/>
              <a:t>I.Mahmut</a:t>
            </a:r>
            <a:r>
              <a:rPr lang="hu-HU" dirty="0"/>
              <a:t> (1730-1754)</a:t>
            </a:r>
          </a:p>
          <a:p>
            <a:r>
              <a:rPr lang="hu-HU" dirty="0" err="1"/>
              <a:t>III.Osman</a:t>
            </a:r>
            <a:r>
              <a:rPr lang="hu-HU" dirty="0"/>
              <a:t> (1754-57)</a:t>
            </a:r>
          </a:p>
          <a:p>
            <a:r>
              <a:rPr lang="hu-HU" dirty="0"/>
              <a:t>III. </a:t>
            </a:r>
            <a:r>
              <a:rPr lang="hu-HU" dirty="0" err="1"/>
              <a:t>Mustafa</a:t>
            </a:r>
            <a:r>
              <a:rPr lang="hu-HU" dirty="0"/>
              <a:t> (1757-1774)</a:t>
            </a:r>
          </a:p>
        </p:txBody>
      </p:sp>
    </p:spTree>
    <p:extLst>
      <p:ext uri="{BB962C8B-B14F-4D97-AF65-F5344CB8AC3E}">
        <p14:creationId xmlns:p14="http://schemas.microsoft.com/office/powerpoint/2010/main" val="92490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94DE556-D694-EC47-84E8-1850D9BBC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Sadrettin</a:t>
            </a:r>
            <a:r>
              <a:rPr lang="hu-HU" dirty="0"/>
              <a:t> </a:t>
            </a:r>
            <a:r>
              <a:rPr lang="hu-HU" dirty="0" err="1"/>
              <a:t>Karatay</a:t>
            </a:r>
            <a:r>
              <a:rPr lang="hu-HU" dirty="0"/>
              <a:t> </a:t>
            </a:r>
            <a:r>
              <a:rPr lang="hu-HU" dirty="0" err="1"/>
              <a:t>Çevirisiyle</a:t>
            </a:r>
            <a:endParaRPr lang="hu-HU" dirty="0"/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EC68AE7C-539D-CA4E-9BC5-61CCE0915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0350" y="2163763"/>
            <a:ext cx="5235708" cy="3694112"/>
          </a:xfrm>
        </p:spPr>
      </p:pic>
    </p:spTree>
    <p:extLst>
      <p:ext uri="{BB962C8B-B14F-4D97-AF65-F5344CB8AC3E}">
        <p14:creationId xmlns:p14="http://schemas.microsoft.com/office/powerpoint/2010/main" val="3575978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metin içeren bir resim&#10;&#10;Açıklama otomatik olarak oluşturuldu">
            <a:extLst>
              <a:ext uri="{FF2B5EF4-FFF2-40B4-BE49-F238E27FC236}">
                <a16:creationId xmlns:a16="http://schemas.microsoft.com/office/drawing/2014/main" id="{B434F643-2F43-CB4E-8DF7-B57E73575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153045"/>
            <a:ext cx="2879083" cy="4551909"/>
          </a:xfrm>
          <a:prstGeom prst="rect">
            <a:avLst/>
          </a:prstGeom>
        </p:spPr>
      </p:pic>
      <p:pic>
        <p:nvPicPr>
          <p:cNvPr id="6" name="Resim 5" descr="metin içeren bir resim&#10;&#10;Açıklama otomatik olarak oluşturuldu">
            <a:extLst>
              <a:ext uri="{FF2B5EF4-FFF2-40B4-BE49-F238E27FC236}">
                <a16:creationId xmlns:a16="http://schemas.microsoft.com/office/drawing/2014/main" id="{D081F47A-6EB7-6242-BAB8-6E7E2CC70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976" y="1213845"/>
            <a:ext cx="2880360" cy="4431323"/>
          </a:xfrm>
          <a:prstGeom prst="rect">
            <a:avLst/>
          </a:prstGeom>
        </p:spPr>
      </p:pic>
      <p:pic>
        <p:nvPicPr>
          <p:cNvPr id="8" name="Resim 7" descr="metin içeren bir resim&#10;&#10;Açıklama otomatik olarak oluşturuldu">
            <a:extLst>
              <a:ext uri="{FF2B5EF4-FFF2-40B4-BE49-F238E27FC236}">
                <a16:creationId xmlns:a16="http://schemas.microsoft.com/office/drawing/2014/main" id="{6FB1A0B6-38E0-0E4F-BBF8-00F40BF4F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941" y="2154440"/>
            <a:ext cx="2880360" cy="254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98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E28542FC-A695-CD4E-847C-246E0DBEB9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2951454"/>
            <a:ext cx="5140661" cy="2775956"/>
          </a:xfrm>
          <a:prstGeom prst="rect">
            <a:avLst/>
          </a:prstGeom>
        </p:spPr>
      </p:pic>
      <p:pic>
        <p:nvPicPr>
          <p:cNvPr id="7" name="Resim 6" descr="metin içeren bir resim&#10;&#10;Açıklama otomatik olarak oluşturuldu">
            <a:extLst>
              <a:ext uri="{FF2B5EF4-FFF2-40B4-BE49-F238E27FC236}">
                <a16:creationId xmlns:a16="http://schemas.microsoft.com/office/drawing/2014/main" id="{362D3D2C-FC66-B14A-83D9-40BDCE41C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570" y="2399494"/>
            <a:ext cx="3171800" cy="387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10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6684111-D0CB-AD4C-9262-24718C859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Final</a:t>
            </a:r>
            <a:r>
              <a:rPr lang="hu-HU" dirty="0"/>
              <a:t> </a:t>
            </a:r>
            <a:r>
              <a:rPr lang="hu-HU" dirty="0" err="1"/>
              <a:t>ödevi</a:t>
            </a:r>
            <a:r>
              <a:rPr lang="hu-HU" dirty="0"/>
              <a:t> -1 Kelemen </a:t>
            </a:r>
            <a:r>
              <a:rPr lang="hu-HU" dirty="0" err="1"/>
              <a:t>Mikes’e</a:t>
            </a:r>
            <a:r>
              <a:rPr lang="hu-HU" dirty="0"/>
              <a:t> </a:t>
            </a:r>
            <a:r>
              <a:rPr lang="hu-HU" dirty="0" err="1"/>
              <a:t>Teyzesinden</a:t>
            </a:r>
            <a:r>
              <a:rPr lang="hu-HU" dirty="0"/>
              <a:t>  </a:t>
            </a:r>
            <a:r>
              <a:rPr lang="hu-HU" dirty="0" err="1"/>
              <a:t>bir</a:t>
            </a:r>
            <a:r>
              <a:rPr lang="hu-HU" dirty="0"/>
              <a:t> </a:t>
            </a:r>
            <a:r>
              <a:rPr lang="hu-HU" dirty="0" err="1"/>
              <a:t>cevap</a:t>
            </a:r>
            <a:r>
              <a:rPr lang="hu-HU" dirty="0"/>
              <a:t>/</a:t>
            </a:r>
            <a:r>
              <a:rPr lang="hu-HU" dirty="0" err="1"/>
              <a:t>mektup</a:t>
            </a:r>
            <a:r>
              <a:rPr lang="hu-HU" dirty="0"/>
              <a:t> </a:t>
            </a:r>
            <a:r>
              <a:rPr lang="hu-HU" dirty="0" err="1"/>
              <a:t>yazınız</a:t>
            </a:r>
            <a:r>
              <a:rPr lang="hu-HU" dirty="0"/>
              <a:t>...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E6EA56C-0E9D-0D4C-8CC1-8CB6EBFBE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Mektubun</a:t>
            </a:r>
            <a:r>
              <a:rPr lang="hu-HU" dirty="0"/>
              <a:t> </a:t>
            </a:r>
            <a:r>
              <a:rPr lang="hu-HU" dirty="0" err="1"/>
              <a:t>nitelikleri</a:t>
            </a:r>
            <a:r>
              <a:rPr lang="hu-HU" dirty="0"/>
              <a:t>:</a:t>
            </a:r>
          </a:p>
          <a:p>
            <a:pPr lvl="1"/>
            <a:r>
              <a:rPr lang="hu-HU" dirty="0" err="1"/>
              <a:t>kurmaca</a:t>
            </a:r>
            <a:r>
              <a:rPr lang="hu-HU" dirty="0"/>
              <a:t> </a:t>
            </a:r>
            <a:r>
              <a:rPr lang="hu-HU" dirty="0" err="1"/>
              <a:t>bir</a:t>
            </a:r>
            <a:r>
              <a:rPr lang="hu-HU" dirty="0"/>
              <a:t> </a:t>
            </a:r>
            <a:r>
              <a:rPr lang="hu-HU" dirty="0" err="1"/>
              <a:t>gerçeklik</a:t>
            </a:r>
            <a:r>
              <a:rPr lang="hu-HU" dirty="0"/>
              <a:t> </a:t>
            </a:r>
            <a:r>
              <a:rPr lang="hu-HU" dirty="0" err="1"/>
              <a:t>üretimi</a:t>
            </a:r>
            <a:r>
              <a:rPr lang="hu-HU" dirty="0"/>
              <a:t>. O </a:t>
            </a:r>
            <a:r>
              <a:rPr lang="hu-HU" dirty="0" err="1"/>
              <a:t>günlerin</a:t>
            </a:r>
            <a:r>
              <a:rPr lang="hu-HU" dirty="0"/>
              <a:t>  </a:t>
            </a:r>
            <a:r>
              <a:rPr lang="hu-HU" dirty="0" err="1"/>
              <a:t>sizce</a:t>
            </a:r>
            <a:r>
              <a:rPr lang="hu-HU" dirty="0"/>
              <a:t> </a:t>
            </a:r>
            <a:r>
              <a:rPr lang="hu-HU" dirty="0" err="1"/>
              <a:t>önemli</a:t>
            </a:r>
            <a:r>
              <a:rPr lang="hu-HU" dirty="0"/>
              <a:t> </a:t>
            </a:r>
            <a:r>
              <a:rPr lang="hu-HU" dirty="0" err="1"/>
              <a:t>gündemlerini</a:t>
            </a:r>
            <a:r>
              <a:rPr lang="hu-HU" dirty="0"/>
              <a:t> </a:t>
            </a:r>
            <a:r>
              <a:rPr lang="hu-HU" dirty="0" err="1"/>
              <a:t>araştırıp</a:t>
            </a:r>
            <a:r>
              <a:rPr lang="hu-HU" dirty="0"/>
              <a:t> </a:t>
            </a:r>
            <a:r>
              <a:rPr lang="hu-HU" dirty="0" err="1"/>
              <a:t>aktarmalısınız</a:t>
            </a:r>
            <a:r>
              <a:rPr lang="hu-HU" dirty="0"/>
              <a:t> </a:t>
            </a:r>
            <a:r>
              <a:rPr lang="hu-HU" dirty="0" err="1"/>
              <a:t>mektupta</a:t>
            </a:r>
            <a:r>
              <a:rPr lang="hu-HU" dirty="0"/>
              <a:t> </a:t>
            </a:r>
            <a:r>
              <a:rPr lang="hu-HU" dirty="0" err="1"/>
              <a:t>anlatır</a:t>
            </a:r>
            <a:r>
              <a:rPr lang="hu-HU" dirty="0"/>
              <a:t> </a:t>
            </a:r>
            <a:r>
              <a:rPr lang="hu-HU" dirty="0" err="1"/>
              <a:t>gibi</a:t>
            </a:r>
            <a:r>
              <a:rPr lang="hu-HU" dirty="0"/>
              <a:t>.. </a:t>
            </a:r>
          </a:p>
          <a:p>
            <a:pPr lvl="2"/>
            <a:r>
              <a:rPr lang="hu-HU" dirty="0"/>
              <a:t>”</a:t>
            </a:r>
            <a:r>
              <a:rPr lang="hu-HU" dirty="0" err="1"/>
              <a:t>Gerçeği</a:t>
            </a:r>
            <a:r>
              <a:rPr lang="hu-HU" dirty="0"/>
              <a:t> </a:t>
            </a:r>
            <a:r>
              <a:rPr lang="hu-HU" dirty="0" err="1"/>
              <a:t>yansıtan</a:t>
            </a:r>
            <a:r>
              <a:rPr lang="hu-HU" dirty="0"/>
              <a:t>” </a:t>
            </a:r>
            <a:r>
              <a:rPr lang="hu-HU" dirty="0" err="1"/>
              <a:t>o</a:t>
            </a:r>
            <a:r>
              <a:rPr lang="hu-HU" dirty="0"/>
              <a:t> </a:t>
            </a:r>
            <a:r>
              <a:rPr lang="hu-HU" dirty="0" err="1"/>
              <a:t>dönemin</a:t>
            </a:r>
            <a:r>
              <a:rPr lang="hu-HU" dirty="0"/>
              <a:t> </a:t>
            </a:r>
            <a:r>
              <a:rPr lang="hu-HU" dirty="0" err="1"/>
              <a:t>toplumsal</a:t>
            </a:r>
            <a:r>
              <a:rPr lang="hu-HU" dirty="0"/>
              <a:t> </a:t>
            </a:r>
            <a:r>
              <a:rPr lang="hu-HU" dirty="0" err="1"/>
              <a:t>atmosferi</a:t>
            </a:r>
            <a:r>
              <a:rPr lang="hu-HU" dirty="0"/>
              <a:t>...</a:t>
            </a:r>
          </a:p>
          <a:p>
            <a:pPr lvl="2"/>
            <a:r>
              <a:rPr lang="hu-HU" dirty="0" err="1"/>
              <a:t>Belki</a:t>
            </a:r>
            <a:r>
              <a:rPr lang="hu-HU" dirty="0"/>
              <a:t> </a:t>
            </a:r>
            <a:r>
              <a:rPr lang="hu-HU" dirty="0" err="1"/>
              <a:t>edebi</a:t>
            </a:r>
            <a:r>
              <a:rPr lang="hu-HU" dirty="0"/>
              <a:t> </a:t>
            </a:r>
            <a:r>
              <a:rPr lang="hu-HU" dirty="0" err="1"/>
              <a:t>tartışmaları</a:t>
            </a:r>
            <a:r>
              <a:rPr lang="hu-HU" dirty="0"/>
              <a:t>, </a:t>
            </a:r>
            <a:r>
              <a:rPr lang="hu-HU" dirty="0" err="1"/>
              <a:t>yeme</a:t>
            </a:r>
            <a:r>
              <a:rPr lang="hu-HU" dirty="0"/>
              <a:t> </a:t>
            </a:r>
            <a:r>
              <a:rPr lang="hu-HU" dirty="0" err="1"/>
              <a:t>içme</a:t>
            </a:r>
            <a:r>
              <a:rPr lang="hu-HU" dirty="0"/>
              <a:t> </a:t>
            </a:r>
            <a:r>
              <a:rPr lang="hu-HU" dirty="0" err="1"/>
              <a:t>kültürü</a:t>
            </a:r>
            <a:r>
              <a:rPr lang="hu-HU" dirty="0"/>
              <a:t>, </a:t>
            </a:r>
            <a:r>
              <a:rPr lang="hu-HU" dirty="0" err="1"/>
              <a:t>ilişkiler</a:t>
            </a:r>
            <a:r>
              <a:rPr lang="hu-HU" dirty="0"/>
              <a:t>... </a:t>
            </a:r>
            <a:r>
              <a:rPr lang="hu-HU" dirty="0" err="1"/>
              <a:t>Sosyolojik</a:t>
            </a:r>
            <a:r>
              <a:rPr lang="hu-HU" dirty="0"/>
              <a:t>, </a:t>
            </a:r>
            <a:r>
              <a:rPr lang="hu-HU" dirty="0" err="1"/>
              <a:t>gündelik</a:t>
            </a:r>
            <a:r>
              <a:rPr lang="hu-HU" dirty="0"/>
              <a:t> </a:t>
            </a:r>
            <a:r>
              <a:rPr lang="hu-HU" dirty="0" err="1"/>
              <a:t>yaşam</a:t>
            </a:r>
            <a:r>
              <a:rPr lang="hu-HU" dirty="0"/>
              <a:t> </a:t>
            </a:r>
            <a:r>
              <a:rPr lang="hu-HU" dirty="0" err="1"/>
              <a:t>temsiline</a:t>
            </a:r>
            <a:r>
              <a:rPr lang="hu-HU" dirty="0"/>
              <a:t> </a:t>
            </a:r>
            <a:r>
              <a:rPr lang="hu-HU" dirty="0" err="1"/>
              <a:t>ilişkin</a:t>
            </a:r>
            <a:r>
              <a:rPr lang="hu-HU" dirty="0"/>
              <a:t>  </a:t>
            </a:r>
            <a:r>
              <a:rPr lang="hu-HU" dirty="0" err="1"/>
              <a:t>betimlemeler</a:t>
            </a:r>
            <a:endParaRPr lang="hu-HU" dirty="0"/>
          </a:p>
          <a:p>
            <a:pPr lvl="2"/>
            <a:r>
              <a:rPr lang="hu-HU" dirty="0" err="1"/>
              <a:t>Maksimum</a:t>
            </a:r>
            <a:r>
              <a:rPr lang="hu-HU" dirty="0"/>
              <a:t> 4 A4 </a:t>
            </a:r>
            <a:r>
              <a:rPr lang="hu-HU" dirty="0" err="1"/>
              <a:t>sayfası</a:t>
            </a:r>
            <a:endParaRPr lang="hu-HU" dirty="0"/>
          </a:p>
          <a:p>
            <a:pPr lvl="2"/>
            <a:r>
              <a:rPr lang="hu-HU" dirty="0" err="1"/>
              <a:t>Dİl</a:t>
            </a:r>
            <a:r>
              <a:rPr lang="hu-HU" dirty="0"/>
              <a:t> </a:t>
            </a:r>
            <a:r>
              <a:rPr lang="hu-HU" dirty="0" err="1"/>
              <a:t>ve</a:t>
            </a:r>
            <a:r>
              <a:rPr lang="hu-HU" dirty="0"/>
              <a:t> </a:t>
            </a:r>
            <a:r>
              <a:rPr lang="hu-HU" dirty="0" err="1"/>
              <a:t>anlatım</a:t>
            </a:r>
            <a:r>
              <a:rPr lang="hu-HU" dirty="0"/>
              <a:t> </a:t>
            </a:r>
            <a:r>
              <a:rPr lang="hu-HU" dirty="0" err="1"/>
              <a:t>çok</a:t>
            </a:r>
            <a:r>
              <a:rPr lang="hu-HU" dirty="0"/>
              <a:t> </a:t>
            </a:r>
            <a:r>
              <a:rPr lang="hu-HU" dirty="0" err="1"/>
              <a:t>önemli</a:t>
            </a:r>
            <a:r>
              <a:rPr lang="hu-HU" dirty="0"/>
              <a:t>.  </a:t>
            </a:r>
            <a:r>
              <a:rPr lang="hu-HU" dirty="0" err="1"/>
              <a:t>Cümle</a:t>
            </a:r>
            <a:r>
              <a:rPr lang="hu-HU" dirty="0"/>
              <a:t> </a:t>
            </a:r>
            <a:r>
              <a:rPr lang="hu-HU" dirty="0" err="1"/>
              <a:t>düşüklüklerine</a:t>
            </a:r>
            <a:r>
              <a:rPr lang="hu-HU" dirty="0"/>
              <a:t>, </a:t>
            </a:r>
            <a:r>
              <a:rPr lang="hu-HU" dirty="0" err="1"/>
              <a:t>dilbilgisi</a:t>
            </a:r>
            <a:r>
              <a:rPr lang="hu-HU" dirty="0"/>
              <a:t> </a:t>
            </a:r>
            <a:r>
              <a:rPr lang="hu-HU" dirty="0" err="1"/>
              <a:t>kurallarına</a:t>
            </a:r>
            <a:r>
              <a:rPr lang="hu-HU" dirty="0"/>
              <a:t>, </a:t>
            </a:r>
            <a:r>
              <a:rPr lang="hu-HU" dirty="0" err="1"/>
              <a:t>bağlaçların</a:t>
            </a:r>
            <a:r>
              <a:rPr lang="hu-HU" dirty="0"/>
              <a:t>, </a:t>
            </a:r>
            <a:r>
              <a:rPr lang="hu-HU" dirty="0" err="1"/>
              <a:t>soru</a:t>
            </a:r>
            <a:r>
              <a:rPr lang="hu-HU" dirty="0"/>
              <a:t> </a:t>
            </a:r>
            <a:r>
              <a:rPr lang="hu-HU" dirty="0" err="1"/>
              <a:t>eklerinin</a:t>
            </a:r>
            <a:r>
              <a:rPr lang="hu-HU" dirty="0"/>
              <a:t> </a:t>
            </a:r>
            <a:r>
              <a:rPr lang="hu-HU" dirty="0" err="1"/>
              <a:t>doğru</a:t>
            </a:r>
            <a:r>
              <a:rPr lang="hu-HU" dirty="0"/>
              <a:t> </a:t>
            </a:r>
            <a:r>
              <a:rPr lang="hu-HU" dirty="0" err="1"/>
              <a:t>biçimde</a:t>
            </a:r>
            <a:r>
              <a:rPr lang="hu-HU" dirty="0"/>
              <a:t> </a:t>
            </a:r>
            <a:r>
              <a:rPr lang="hu-HU" dirty="0" err="1"/>
              <a:t>ayrı</a:t>
            </a:r>
            <a:r>
              <a:rPr lang="hu-HU" dirty="0"/>
              <a:t> </a:t>
            </a:r>
            <a:r>
              <a:rPr lang="hu-HU" dirty="0" err="1"/>
              <a:t>yazımına</a:t>
            </a:r>
            <a:r>
              <a:rPr lang="hu-HU" dirty="0"/>
              <a:t>, (de, da-  -mi?) vb. </a:t>
            </a:r>
            <a:r>
              <a:rPr lang="hu-HU" dirty="0" err="1"/>
              <a:t>Lütfen</a:t>
            </a:r>
            <a:r>
              <a:rPr lang="hu-HU" dirty="0"/>
              <a:t> </a:t>
            </a:r>
            <a:r>
              <a:rPr lang="hu-HU" dirty="0" err="1"/>
              <a:t>dikkat</a:t>
            </a:r>
            <a:r>
              <a:rPr lang="hu-HU" dirty="0"/>
              <a:t> </a:t>
            </a:r>
            <a:r>
              <a:rPr lang="hu-HU" dirty="0" err="1"/>
              <a:t>ediniz</a:t>
            </a:r>
            <a:r>
              <a:rPr lang="hu-HU" dirty="0"/>
              <a:t>.</a:t>
            </a:r>
          </a:p>
          <a:p>
            <a:pPr lvl="2"/>
            <a:r>
              <a:rPr lang="hu-HU" dirty="0" err="1"/>
              <a:t>Mektup</a:t>
            </a:r>
            <a:r>
              <a:rPr lang="hu-HU" dirty="0"/>
              <a:t> </a:t>
            </a:r>
            <a:r>
              <a:rPr lang="hu-HU" dirty="0" err="1"/>
              <a:t>türünün</a:t>
            </a:r>
            <a:r>
              <a:rPr lang="hu-HU" dirty="0"/>
              <a:t> </a:t>
            </a:r>
            <a:r>
              <a:rPr lang="hu-HU" dirty="0" err="1"/>
              <a:t>temel</a:t>
            </a:r>
            <a:r>
              <a:rPr lang="hu-HU" dirty="0"/>
              <a:t> </a:t>
            </a:r>
            <a:r>
              <a:rPr lang="hu-HU" dirty="0" err="1"/>
              <a:t>özelliklerine</a:t>
            </a:r>
            <a:r>
              <a:rPr lang="hu-HU" dirty="0"/>
              <a:t> </a:t>
            </a:r>
            <a:r>
              <a:rPr lang="hu-HU" dirty="0" err="1"/>
              <a:t>bağlı</a:t>
            </a:r>
            <a:r>
              <a:rPr lang="hu-HU" dirty="0"/>
              <a:t> </a:t>
            </a:r>
            <a:r>
              <a:rPr lang="hu-HU" dirty="0" err="1"/>
              <a:t>kalınız</a:t>
            </a:r>
            <a:r>
              <a:rPr lang="hu-H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4227323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212</Words>
  <Application>Microsoft Macintosh PowerPoint</Application>
  <PresentationFormat>Geniş ekran</PresentationFormat>
  <Paragraphs>27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Neue Haas Grotesk Text Pro</vt:lpstr>
      <vt:lpstr>AccentBoxVTI</vt:lpstr>
      <vt:lpstr>Kelemen Mikes -son hafta-</vt:lpstr>
      <vt:lpstr>Mektup-devam</vt:lpstr>
      <vt:lpstr>Mektup Örneklerinin İncelenmesi</vt:lpstr>
      <vt:lpstr>Mektuplar dönemin Siyasi ortamı ve figürlerine ilişkin de bir hazine! Bizi bize anlatıyor</vt:lpstr>
      <vt:lpstr>Sadrettin Karatay Çevirisiyle</vt:lpstr>
      <vt:lpstr>PowerPoint Sunusu</vt:lpstr>
      <vt:lpstr>PowerPoint Sunusu</vt:lpstr>
      <vt:lpstr>Final ödevi -1 Kelemen Mikes’e Teyzesinden  bir cevap/mektup yazınız...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KELEMEN MİKES 1690-1761</dc:title>
  <dc:creator>kullanici adi</dc:creator>
  <cp:lastModifiedBy>kullanici adi</cp:lastModifiedBy>
  <cp:revision>7</cp:revision>
  <dcterms:created xsi:type="dcterms:W3CDTF">2020-12-25T10:48:16Z</dcterms:created>
  <dcterms:modified xsi:type="dcterms:W3CDTF">2023-01-04T13:46:52Z</dcterms:modified>
</cp:coreProperties>
</file>