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pPr/>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FA4037A-501B-4637-B7A7-5E6142E3635E}" type="datetimeFigureOut">
              <a:rPr lang="tr-TR" smtClean="0"/>
              <a:pPr/>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D366EDE-929D-461A-8A52-4B647FE00749}"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Meşruiyet </a:t>
            </a:r>
            <a:r>
              <a:rPr lang="tr-TR" dirty="0" smtClean="0"/>
              <a:t>Dayanakları 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i="1" dirty="0"/>
              <a:t>“İslâm’ı seçen, yücelten, şereflendiren, büyüten ve bizim için din olarak seçip onunla bizi kuvvetlendiren; bizi İslâm’ın ehli, sığınağı, kalesi, ayakta tutucusu, koruyucusu ve yardımcısı yapan Allah’a hamdolsun. </a:t>
            </a:r>
            <a:r>
              <a:rPr lang="tr-TR" i="1" dirty="0" err="1"/>
              <a:t>Takvâ</a:t>
            </a:r>
            <a:r>
              <a:rPr lang="tr-TR" i="1" dirty="0"/>
              <a:t> kelimesini bize yoldaş yaptı ve bizi </a:t>
            </a:r>
            <a:r>
              <a:rPr lang="tr-TR" i="1" dirty="0" err="1"/>
              <a:t>takvâ</a:t>
            </a:r>
            <a:r>
              <a:rPr lang="tr-TR" i="1" dirty="0"/>
              <a:t> ehli olmakla şereflendirdi. Bizi </a:t>
            </a:r>
            <a:r>
              <a:rPr lang="tr-TR" i="1" dirty="0" err="1"/>
              <a:t>Resûlullah’ın</a:t>
            </a:r>
            <a:r>
              <a:rPr lang="tr-TR" i="1" dirty="0"/>
              <a:t> soyundan getirdi, onun pınarından kaynattı. Onu aziz, bize düşkün, </a:t>
            </a:r>
            <a:r>
              <a:rPr lang="tr-TR" i="1" dirty="0" err="1"/>
              <a:t>mü’minlere</a:t>
            </a:r>
            <a:r>
              <a:rPr lang="tr-TR" i="1" dirty="0"/>
              <a:t> karşı yumuşak kalpli ve merhametli kıldı. Bizi İslâm içinde yüce bir </a:t>
            </a:r>
            <a:r>
              <a:rPr lang="tr-TR" i="1" dirty="0" err="1"/>
              <a:t>mevkiye</a:t>
            </a:r>
            <a:r>
              <a:rPr lang="tr-TR" i="1" dirty="0"/>
              <a:t> yerleştirdi. Müslümanlara okunan bir kitap indirdi. </a:t>
            </a:r>
            <a:r>
              <a:rPr lang="tr-TR" i="1" dirty="0" err="1"/>
              <a:t>Kitab’ında</a:t>
            </a:r>
            <a:r>
              <a:rPr lang="tr-TR" i="1" dirty="0"/>
              <a:t> şöyle buyuruyor: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dirty="0"/>
              <a:t>‘...Ey </a:t>
            </a:r>
            <a:r>
              <a:rPr lang="tr-TR" i="1" dirty="0" err="1"/>
              <a:t>Ehl</a:t>
            </a:r>
            <a:r>
              <a:rPr lang="tr-TR" i="1" dirty="0"/>
              <a:t>-i </a:t>
            </a:r>
            <a:r>
              <a:rPr lang="tr-TR" i="1" dirty="0" err="1"/>
              <a:t>Beyt</a:t>
            </a:r>
            <a:r>
              <a:rPr lang="tr-TR" i="1" dirty="0"/>
              <a:t>! Şüphesiz Allah sizden kusuru giderip sizi tertemiz yapmak istiyor.</a:t>
            </a:r>
            <a:r>
              <a:rPr lang="tr-TR" dirty="0"/>
              <a:t>’ </a:t>
            </a:r>
          </a:p>
          <a:p>
            <a:r>
              <a:rPr lang="tr-TR" dirty="0"/>
              <a:t>‘</a:t>
            </a:r>
            <a:r>
              <a:rPr lang="tr-TR" i="1" dirty="0"/>
              <a:t>Sizden yakınlara sevgiden başka bir ücret istemem</a:t>
            </a:r>
            <a:r>
              <a:rPr lang="tr-TR" dirty="0"/>
              <a:t>.’ </a:t>
            </a:r>
          </a:p>
          <a:p>
            <a:r>
              <a:rPr lang="tr-TR" dirty="0"/>
              <a:t>‘</a:t>
            </a:r>
            <a:r>
              <a:rPr lang="tr-TR" i="1" dirty="0"/>
              <a:t>Yakın akrabalarını uyar.</a:t>
            </a:r>
            <a:r>
              <a:rPr lang="tr-TR" dirty="0"/>
              <a:t>’ </a:t>
            </a:r>
          </a:p>
          <a:p>
            <a:r>
              <a:rPr lang="tr-TR" dirty="0"/>
              <a:t>‘</a:t>
            </a:r>
            <a:r>
              <a:rPr lang="tr-TR" i="1" dirty="0"/>
              <a:t>Bilin ki, </a:t>
            </a:r>
            <a:r>
              <a:rPr lang="tr-TR" i="1" dirty="0" err="1"/>
              <a:t>ganîmet</a:t>
            </a:r>
            <a:r>
              <a:rPr lang="tr-TR" i="1" dirty="0"/>
              <a:t> olarak aldığınız herhangi bir şeyin beşte biri (Humus) mutlaka Allah’a, Peygamber’e, onun yakınlarına, yetimlere, yoksullara ve yolculara aittir.’</a:t>
            </a:r>
            <a:endParaRPr lang="tr-TR" dirty="0"/>
          </a:p>
          <a:p>
            <a:r>
              <a:rPr lang="tr-TR" dirty="0" err="1"/>
              <a:t>Ahzâb</a:t>
            </a:r>
            <a:r>
              <a:rPr lang="tr-TR" dirty="0"/>
              <a:t>, 33/ 33.</a:t>
            </a:r>
          </a:p>
          <a:p>
            <a:r>
              <a:rPr lang="tr-TR" dirty="0" err="1"/>
              <a:t>Şûrâ</a:t>
            </a:r>
            <a:r>
              <a:rPr lang="tr-TR" dirty="0"/>
              <a:t>, 42/ 23.</a:t>
            </a:r>
          </a:p>
          <a:p>
            <a:r>
              <a:rPr lang="tr-TR" dirty="0" err="1"/>
              <a:t>Şu’arâ</a:t>
            </a:r>
            <a:r>
              <a:rPr lang="tr-TR" dirty="0"/>
              <a:t>, 26/ 214.</a:t>
            </a:r>
          </a:p>
          <a:p>
            <a:r>
              <a:rPr lang="tr-TR" dirty="0" err="1"/>
              <a:t>Enfâl</a:t>
            </a:r>
            <a:r>
              <a:rPr lang="tr-TR" dirty="0"/>
              <a:t>, 8/41.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dirty="0"/>
              <a:t>Yüce Allah </a:t>
            </a:r>
            <a:r>
              <a:rPr lang="tr-TR" i="1" dirty="0" err="1"/>
              <a:t>mü’minlere</a:t>
            </a:r>
            <a:r>
              <a:rPr lang="tr-TR" i="1" dirty="0"/>
              <a:t> bizim üstünlüğümüzü bildirdi, onlara bizi sevmeyi ve hakkımızı vermeyi farz kıldı. Bize ikram ve lütufta bulunarak, </a:t>
            </a:r>
            <a:r>
              <a:rPr lang="tr-TR" i="1" dirty="0" err="1"/>
              <a:t>ganîmet</a:t>
            </a:r>
            <a:r>
              <a:rPr lang="tr-TR" i="1" dirty="0"/>
              <a:t> ve vergilerden nasibimizi bol yaptı. Allah büyük lütuf sahibidir.</a:t>
            </a:r>
            <a:endParaRPr lang="tr-TR" dirty="0"/>
          </a:p>
          <a:p>
            <a:r>
              <a:rPr lang="tr-TR" i="1" dirty="0"/>
              <a:t> </a:t>
            </a:r>
            <a:endParaRPr lang="tr-TR" dirty="0"/>
          </a:p>
          <a:p>
            <a:r>
              <a:rPr lang="tr-TR" i="1" dirty="0"/>
              <a:t>Dalâlete düşmüş olan </a:t>
            </a:r>
            <a:r>
              <a:rPr lang="tr-TR" i="1" dirty="0" err="1"/>
              <a:t>Sebeiyye</a:t>
            </a:r>
            <a:r>
              <a:rPr lang="tr-TR" i="1" dirty="0"/>
              <a:t> fırkası reisliğe, idareciliğe ve </a:t>
            </a:r>
            <a:r>
              <a:rPr lang="tr-TR" i="1" dirty="0" err="1"/>
              <a:t>halîfeliğe</a:t>
            </a:r>
            <a:r>
              <a:rPr lang="tr-TR" i="1" dirty="0"/>
              <a:t> bizim dışımızdakilerin daha layık olduklarını iddia ettiler. Yüzleri kara olasıcalar! Niçin böyle olsun ey insanlar? Allah insanları dalâletten hidayete bizimle çıkardı, cahil iken onlara </a:t>
            </a:r>
            <a:r>
              <a:rPr lang="tr-TR" i="1" dirty="0" err="1"/>
              <a:t>hakikatı</a:t>
            </a:r>
            <a:r>
              <a:rPr lang="tr-TR" i="1" dirty="0"/>
              <a:t> gösterdi ve onları helâk olmaktan kurtardı. Bizimle hakkı ortaya çıkardı, batılı mahvetti.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i="1" dirty="0"/>
              <a:t>Bizimle onların bozuk yönlerini düzeltti, alçak şeyleri yükseltti. Noksanlıkları tamamladı, ihtilafları giderdi. İnsanlar birbirlerine düşmanken birbirini seven, birbirine iyilik eden, dünyada</a:t>
            </a:r>
            <a:r>
              <a:rPr lang="tr-TR" dirty="0"/>
              <a:t> </a:t>
            </a:r>
            <a:r>
              <a:rPr lang="tr-TR" i="1" dirty="0"/>
              <a:t>yardımlaşan, </a:t>
            </a:r>
            <a:r>
              <a:rPr lang="tr-TR" i="1" dirty="0" err="1"/>
              <a:t>ahirette</a:t>
            </a:r>
            <a:r>
              <a:rPr lang="tr-TR" i="1" dirty="0"/>
              <a:t> koltuklar üzerinde karşılıklı oturan kişiler yaptı. Yüce Allah bütün bunları Hz. Muhammed’e lütuf ve ihsan olarak yaptı. O irtihal edince görevi </a:t>
            </a:r>
            <a:r>
              <a:rPr lang="tr-TR" i="1" dirty="0" err="1"/>
              <a:t>ashâbı</a:t>
            </a:r>
            <a:r>
              <a:rPr lang="tr-TR" i="1" dirty="0"/>
              <a:t> </a:t>
            </a:r>
            <a:r>
              <a:rPr lang="tr-TR" dirty="0"/>
              <a:t>(Dört halife kastedilmektedir: Hz. </a:t>
            </a:r>
            <a:r>
              <a:rPr lang="tr-TR" dirty="0" err="1"/>
              <a:t>Ebû</a:t>
            </a:r>
            <a:r>
              <a:rPr lang="tr-TR" dirty="0"/>
              <a:t> Bekir, Hz. Ömer, Hz. Osman ve Hz. Ali)</a:t>
            </a:r>
            <a:r>
              <a:rPr lang="tr-TR" i="1" dirty="0"/>
              <a:t> devraldı.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i="1" dirty="0"/>
              <a:t>İşlerini istişare ile yürüttüler. Ümmetin mirasını devralıp adil bir şekilde, kullanılması gereken yerlerde kullandılar, layık olanlara verdiler. Daha sonra </a:t>
            </a:r>
            <a:r>
              <a:rPr lang="tr-TR" i="1" dirty="0" err="1"/>
              <a:t>Harboğulları</a:t>
            </a:r>
            <a:r>
              <a:rPr lang="tr-TR" i="1" dirty="0"/>
              <a:t> ve </a:t>
            </a:r>
            <a:r>
              <a:rPr lang="tr-TR" i="1" dirty="0" err="1"/>
              <a:t>Mervânoğulları</a:t>
            </a:r>
            <a:r>
              <a:rPr lang="tr-TR" i="1" dirty="0"/>
              <a:t> (</a:t>
            </a:r>
            <a:r>
              <a:rPr lang="tr-TR" i="1" dirty="0" err="1"/>
              <a:t>Emevîler</a:t>
            </a:r>
            <a:r>
              <a:rPr lang="tr-TR" i="1" dirty="0"/>
              <a:t>) ortaya çıkıp bunu zorbalıkla ellerinden aldılar. Zulmettiler, adam kayırdılar, ehline haksızlık ettiler. Uzun süre bu böyle devam etti, sonunda Allah’ın gazabına uğradılar ve Allah bizim ellerimizle onlardan intikam aldı. Hakkımızı geri verdi, ümmetimizi bize kavuşturdu. Bize yardım etti, yeryüzündeki zayıflara bizimle lütuf ve ihsanda bulunmak için davamızı ayağa kaldırdı. Bizimle başladı, bizimle bitirdi. Size hayır gelip şer gelmeyeceğini, salâh gelip fesat gelmeyeceğini umuyorum. </a:t>
            </a:r>
            <a:r>
              <a:rPr lang="tr-TR" i="1" dirty="0" err="1"/>
              <a:t>Ehl</a:t>
            </a:r>
            <a:r>
              <a:rPr lang="tr-TR" i="1" dirty="0"/>
              <a:t>-i </a:t>
            </a:r>
            <a:r>
              <a:rPr lang="tr-TR" i="1" dirty="0" err="1"/>
              <a:t>Beyt</a:t>
            </a:r>
            <a:r>
              <a:rPr lang="tr-TR" i="1" dirty="0"/>
              <a:t> olarak bizim güvenimiz sadece Allah’adır ve yardımcımız O’dur.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i="1" dirty="0"/>
              <a:t>Ey </a:t>
            </a:r>
            <a:r>
              <a:rPr lang="tr-TR" i="1" dirty="0" err="1"/>
              <a:t>Kûfeliler</a:t>
            </a:r>
            <a:r>
              <a:rPr lang="tr-TR" i="1" dirty="0"/>
              <a:t>! Sizler sevdiğimiz kişilersiniz. Sizleri zalimlerin zulmü değiştirmedi ve bizim zamanımıza kadar bozulmadan geldiniz. Allah başımıza devlet kuşunu kondurdu. Artık insanların en mutlusu ve en şereflilerisiniz. Size verilecek bağışları yüz dirhem artırıyorum. Hazır olun, ben çok kan dökücüyüm ve mahvedici bir intikamcıyım (</a:t>
            </a:r>
            <a:r>
              <a:rPr lang="tr-TR" i="1" dirty="0" err="1"/>
              <a:t>Seffâh</a:t>
            </a:r>
            <a:r>
              <a:rPr lang="tr-TR" i="1" dirty="0"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457</Words>
  <Application>Microsoft Office PowerPoint</Application>
  <PresentationFormat>Ekran Gösterisi (4:3)</PresentationFormat>
  <Paragraphs>16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Meşruiyet Dayanakları 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Meşruiyet Dayanakları</dc:title>
  <dc:creator>pc</dc:creator>
  <cp:lastModifiedBy>pc</cp:lastModifiedBy>
  <cp:revision>5</cp:revision>
  <dcterms:created xsi:type="dcterms:W3CDTF">2017-10-06T11:26:30Z</dcterms:created>
  <dcterms:modified xsi:type="dcterms:W3CDTF">2018-01-27T15:18:57Z</dcterms:modified>
</cp:coreProperties>
</file>