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24"/>
            <a:ext cx="4286280" cy="64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Küme Modelleri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88941"/>
            <a:ext cx="4714908" cy="54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07947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Kesirsel Parçalar Kavramı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3301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Paylaşma Etkinlikleri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2005222"/>
            <a:ext cx="7572428" cy="39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402" y="214290"/>
            <a:ext cx="4960242" cy="612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" y="2284405"/>
            <a:ext cx="9379778" cy="228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Kesir Dili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Kesir Parçalarının Denk Büyüklükleri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31" y="1466602"/>
            <a:ext cx="5573752" cy="47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Parçalara Ayırma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58" y="786043"/>
            <a:ext cx="5002247" cy="560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Kesir Dili ve Sembollerini Kullanma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Kesirsel Parçaları Sayma: Tekrarlama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690892"/>
            <a:ext cx="4360216" cy="58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Kesir </a:t>
            </a:r>
            <a:r>
              <a:rPr lang="tr-TR" b="1" dirty="0" err="1" smtClean="0">
                <a:solidFill>
                  <a:srgbClr val="0070C0"/>
                </a:solidFill>
              </a:rPr>
              <a:t>Notasyonu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smtClean="0">
                <a:solidFill>
                  <a:srgbClr val="0070C0"/>
                </a:solidFill>
              </a:rPr>
              <a:t>1’den Büyük Kesirler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60252"/>
            <a:ext cx="8286808" cy="425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15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Kesir Kavramlarını Geliştirme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Anlamayı Değerlendirme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34" y="800176"/>
            <a:ext cx="4502181" cy="5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148" y="214290"/>
            <a:ext cx="4430744" cy="61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Kesirlerle Tahmin Etme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31" y="642918"/>
            <a:ext cx="5573752" cy="57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Sıfır, Yarım ve Bir Referansları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16550"/>
            <a:ext cx="7000925" cy="555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Karşılaştırma Yapmak İçin Sayı Hissini Kullanma</a:t>
            </a:r>
          </a:p>
          <a:p>
            <a:r>
              <a:rPr lang="tr-TR" sz="2700" b="1" dirty="0" smtClean="0"/>
              <a:t>Birim Kesirleri Karşılaştırmak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643866" cy="378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/>
              <a:t>Kesirleri Karşılaştırma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579" y="623745"/>
            <a:ext cx="6145256" cy="5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Denk Kesir Kavramları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Denkliğe Kavramsal Olarak Odaklanma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Denk </a:t>
            </a:r>
            <a:r>
              <a:rPr lang="tr-TR" b="1" dirty="0" smtClean="0">
                <a:solidFill>
                  <a:srgbClr val="0070C0"/>
                </a:solidFill>
              </a:rPr>
              <a:t>Kesir Modelleri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14356"/>
            <a:ext cx="4407603" cy="592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857" y="357166"/>
            <a:ext cx="6117102" cy="589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129" y="-24"/>
            <a:ext cx="3687763" cy="67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949" y="71463"/>
            <a:ext cx="3266753" cy="66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500042"/>
            <a:ext cx="7286677" cy="53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Denk-Kesir Algoritmasını Geliştirme</a:t>
            </a:r>
          </a:p>
          <a:p>
            <a:r>
              <a:rPr lang="tr-TR" sz="2700" b="1" dirty="0" smtClean="0"/>
              <a:t>Bölge Modeli Yaklaşımı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1250967"/>
            <a:ext cx="4105291" cy="511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sv-SE" b="1" dirty="0" smtClean="0"/>
              <a:t>Kesirleri En Sade Hâlde Yazma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85" y="1201368"/>
            <a:ext cx="8002644" cy="44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32" y="1000108"/>
            <a:ext cx="8683350" cy="443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Kesir Kavramları İçin Öğretimde Dikkat Edilmesi Gereken Hususlar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Umarız fark etmişsinizdir ki kesirlerin iyi anlaşılmamasının bir nedeni onlar hakkında parça-bütün ilişkilerinden bölmeye kadar uzanan çok şeyin bilinmesinin gerekliliğidir.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921490" cy="30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21" y="4500570"/>
            <a:ext cx="5044017" cy="13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Kesirlerin Anlamları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bölüm kesirlerle ilgili birden çok kavrama ve bunların öğrencilerin doğal sayı bilgileri ile nasıl ilişkili olduğuna göz atarak başlamaktadır.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Kesir Yapıları</a:t>
            </a:r>
          </a:p>
          <a:p>
            <a:r>
              <a:rPr lang="tr-TR" sz="2700" b="1" dirty="0" smtClean="0"/>
              <a:t>Parça-Bütün</a:t>
            </a:r>
          </a:p>
          <a:p>
            <a:r>
              <a:rPr lang="tr-TR" sz="2700" b="1" dirty="0" smtClean="0"/>
              <a:t>Ölçme</a:t>
            </a:r>
          </a:p>
          <a:p>
            <a:r>
              <a:rPr lang="tr-TR" sz="2700" b="1" dirty="0" smtClean="0"/>
              <a:t>Bölme</a:t>
            </a:r>
          </a:p>
          <a:p>
            <a:r>
              <a:rPr lang="tr-TR" sz="2700" b="1" dirty="0" smtClean="0"/>
              <a:t>İşlemci</a:t>
            </a:r>
          </a:p>
          <a:p>
            <a:r>
              <a:rPr lang="tr-TR" sz="2700" b="1" dirty="0" smtClean="0"/>
              <a:t>Oran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Doğal Sayı Kavramları Üzerine İnşa Etme</a:t>
            </a:r>
          </a:p>
          <a:p>
            <a:r>
              <a:rPr lang="tr-TR" sz="2700" b="1" dirty="0" smtClean="0"/>
              <a:t>Bütün İçin Sadece Tek Büyüklük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74864"/>
            <a:ext cx="6456048" cy="508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Kesirler İçin Modeller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Bölge ya da Alan Modelleri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391026"/>
            <a:ext cx="8858312" cy="44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Uzunluk Modelleri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66286"/>
            <a:ext cx="6143668" cy="512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157</Words>
  <PresentationFormat>Ekran Gösterisi (4:3)</PresentationFormat>
  <Paragraphs>39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Slayt 1</vt:lpstr>
      <vt:lpstr>KISIM II Matematiksel Kavram ve Prosedürlerin Gelişimi</vt:lpstr>
      <vt:lpstr>Slayt 3</vt:lpstr>
      <vt:lpstr>Slayt 4</vt:lpstr>
      <vt:lpstr>Kesirlerin Anlamları</vt:lpstr>
      <vt:lpstr>Slayt 6</vt:lpstr>
      <vt:lpstr>Slayt 7</vt:lpstr>
      <vt:lpstr>Kesirler İçin Modeller</vt:lpstr>
      <vt:lpstr>Slayt 9</vt:lpstr>
      <vt:lpstr>Slayt 10</vt:lpstr>
      <vt:lpstr>Slayt 11</vt:lpstr>
      <vt:lpstr>Kesirsel Parçalar Kavramı</vt:lpstr>
      <vt:lpstr>Slayt 13</vt:lpstr>
      <vt:lpstr>Slayt 14</vt:lpstr>
      <vt:lpstr>Slayt 15</vt:lpstr>
      <vt:lpstr>Slayt 16</vt:lpstr>
      <vt:lpstr>Kesir Dili ve Sembollerini Kullanma</vt:lpstr>
      <vt:lpstr>Slayt 18</vt:lpstr>
      <vt:lpstr>Slayt 19</vt:lpstr>
      <vt:lpstr>Slayt 20</vt:lpstr>
      <vt:lpstr>Slayt 21</vt:lpstr>
      <vt:lpstr>Kesirlerle Tahmin Etme</vt:lpstr>
      <vt:lpstr>Slayt 23</vt:lpstr>
      <vt:lpstr>Slayt 24</vt:lpstr>
      <vt:lpstr>Slayt 25</vt:lpstr>
      <vt:lpstr>Denk Kesir Kavramları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Kesir Kavramları İçin Öğretimde Dikkat Edilmesi Gereken Hususlar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24</cp:revision>
  <dcterms:created xsi:type="dcterms:W3CDTF">2015-06-01T11:06:26Z</dcterms:created>
  <dcterms:modified xsi:type="dcterms:W3CDTF">2015-06-10T14:40:25Z</dcterms:modified>
</cp:coreProperties>
</file>