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8"/>
  </p:notesMasterIdLst>
  <p:sldIdLst>
    <p:sldId id="269" r:id="rId2"/>
    <p:sldId id="256" r:id="rId3"/>
    <p:sldId id="257" r:id="rId4"/>
    <p:sldId id="258" r:id="rId5"/>
    <p:sldId id="259" r:id="rId6"/>
    <p:sldId id="260" r:id="rId7"/>
    <p:sldId id="291" r:id="rId8"/>
    <p:sldId id="320" r:id="rId9"/>
    <p:sldId id="261" r:id="rId10"/>
    <p:sldId id="292" r:id="rId11"/>
    <p:sldId id="265" r:id="rId12"/>
    <p:sldId id="267" r:id="rId13"/>
    <p:sldId id="268" r:id="rId14"/>
    <p:sldId id="262" r:id="rId15"/>
    <p:sldId id="287" r:id="rId16"/>
    <p:sldId id="263" r:id="rId17"/>
    <p:sldId id="264" r:id="rId18"/>
    <p:sldId id="286" r:id="rId19"/>
    <p:sldId id="289" r:id="rId20"/>
    <p:sldId id="290" r:id="rId21"/>
    <p:sldId id="266" r:id="rId22"/>
    <p:sldId id="271" r:id="rId23"/>
    <p:sldId id="272" r:id="rId24"/>
    <p:sldId id="273" r:id="rId25"/>
    <p:sldId id="278" r:id="rId26"/>
    <p:sldId id="288" r:id="rId27"/>
    <p:sldId id="277" r:id="rId28"/>
    <p:sldId id="275" r:id="rId29"/>
    <p:sldId id="276" r:id="rId30"/>
    <p:sldId id="293" r:id="rId31"/>
    <p:sldId id="284" r:id="rId32"/>
    <p:sldId id="283" r:id="rId33"/>
    <p:sldId id="285" r:id="rId34"/>
    <p:sldId id="281" r:id="rId35"/>
    <p:sldId id="282" r:id="rId36"/>
    <p:sldId id="279" r:id="rId37"/>
  </p:sldIdLst>
  <p:sldSz cx="9144000" cy="6858000" type="screen4x3"/>
  <p:notesSz cx="6858000" cy="9144000"/>
  <p:defaultTextStyle>
    <a:lvl1pPr marL="0" marR="0" indent="0" algn="l" defTabSz="914400">
      <a:lnSpc>
        <a:spcPct val="100000"/>
      </a:lnSpc>
      <a:spcBef>
        <a:spcPts val="0"/>
      </a:spcBef>
      <a:spcAft>
        <a:spcPts val="0"/>
      </a:spcAft>
      <a:buNone/>
      <a:defRPr sz="1800" b="0" i="0" u="none" strike="noStrike" kern="1" spc="0" baseline="0">
        <a:solidFill>
          <a:schemeClr val="tx1"/>
        </a:solidFill>
        <a:effectLst/>
        <a:latin typeface="Arial" panose="020B0604020202020204" pitchFamily="2" charset="-94"/>
        <a:ea typeface="Arial" panose="020B0604020202020204" pitchFamily="2" charset="-94"/>
        <a:cs typeface="Arial" panose="020B0604020202020204" pitchFamily="2" charset="-94"/>
      </a:defRPr>
    </a:lvl1pPr>
    <a:lvl2pPr marL="457200" marR="0" indent="0" algn="l" defTabSz="914400">
      <a:lnSpc>
        <a:spcPct val="100000"/>
      </a:lnSpc>
      <a:spcBef>
        <a:spcPts val="0"/>
      </a:spcBef>
      <a:spcAft>
        <a:spcPts val="0"/>
      </a:spcAft>
      <a:buNone/>
      <a:defRPr sz="1800" b="0" i="0" u="none" strike="noStrike" kern="1" spc="0" baseline="0">
        <a:solidFill>
          <a:schemeClr val="tx1"/>
        </a:solidFill>
        <a:effectLst/>
        <a:latin typeface="Arial" panose="020B0604020202020204" pitchFamily="2" charset="-94"/>
        <a:ea typeface="Arial" panose="020B0604020202020204" pitchFamily="2" charset="-94"/>
        <a:cs typeface="Arial" panose="020B0604020202020204" pitchFamily="2" charset="-94"/>
      </a:defRPr>
    </a:lvl2pPr>
    <a:lvl3pPr marL="914400" marR="0" indent="0" algn="l" defTabSz="914400">
      <a:lnSpc>
        <a:spcPct val="100000"/>
      </a:lnSpc>
      <a:spcBef>
        <a:spcPts val="0"/>
      </a:spcBef>
      <a:spcAft>
        <a:spcPts val="0"/>
      </a:spcAft>
      <a:buNone/>
      <a:defRPr sz="1800" b="0" i="0" u="none" strike="noStrike" kern="1" spc="0" baseline="0">
        <a:solidFill>
          <a:schemeClr val="tx1"/>
        </a:solidFill>
        <a:effectLst/>
        <a:latin typeface="Arial" panose="020B0604020202020204" pitchFamily="2" charset="-94"/>
        <a:ea typeface="Arial" panose="020B0604020202020204" pitchFamily="2" charset="-94"/>
        <a:cs typeface="Arial" panose="020B0604020202020204" pitchFamily="2" charset="-94"/>
      </a:defRPr>
    </a:lvl3pPr>
    <a:lvl4pPr marL="1371600" marR="0" indent="0" algn="l" defTabSz="914400">
      <a:lnSpc>
        <a:spcPct val="100000"/>
      </a:lnSpc>
      <a:spcBef>
        <a:spcPts val="0"/>
      </a:spcBef>
      <a:spcAft>
        <a:spcPts val="0"/>
      </a:spcAft>
      <a:buNone/>
      <a:defRPr sz="1800" b="0" i="0" u="none" strike="noStrike" kern="1" spc="0" baseline="0">
        <a:solidFill>
          <a:schemeClr val="tx1"/>
        </a:solidFill>
        <a:effectLst/>
        <a:latin typeface="Arial" panose="020B0604020202020204" pitchFamily="2" charset="-94"/>
        <a:ea typeface="Arial" panose="020B0604020202020204" pitchFamily="2" charset="-94"/>
        <a:cs typeface="Arial" panose="020B0604020202020204" pitchFamily="2" charset="-94"/>
      </a:defRPr>
    </a:lvl4pPr>
    <a:lvl5pPr marL="1828800" marR="0" indent="0" algn="l" defTabSz="914400">
      <a:lnSpc>
        <a:spcPct val="100000"/>
      </a:lnSpc>
      <a:spcBef>
        <a:spcPts val="0"/>
      </a:spcBef>
      <a:spcAft>
        <a:spcPts val="0"/>
      </a:spcAft>
      <a:buNone/>
      <a:defRPr sz="1800" b="0" i="0" u="none" strike="noStrike" kern="1" spc="0" baseline="0">
        <a:solidFill>
          <a:schemeClr val="tx1"/>
        </a:solidFill>
        <a:effectLst/>
        <a:latin typeface="Arial" panose="020B0604020202020204" pitchFamily="2" charset="-94"/>
        <a:ea typeface="Arial" panose="020B0604020202020204" pitchFamily="2" charset="-94"/>
        <a:cs typeface="Arial" panose="020B0604020202020204" pitchFamily="2" charset="-94"/>
      </a:defRPr>
    </a:lvl5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0000FF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54" d="100"/>
          <a:sy n="154" d="100"/>
        </p:scale>
        <p:origin x="2004" y="1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1" d="100"/>
        <a:sy n="21" d="100"/>
      </p:scale>
      <p:origin x="0" y="0"/>
    </p:cViewPr>
  </p:sorterViewPr>
  <p:notesViewPr>
    <p:cSldViewPr>
      <p:cViewPr>
        <p:scale>
          <a:sx n="78" d="100"/>
          <a:sy n="78" d="100"/>
        </p:scale>
        <p:origin x="2110" y="208"/>
      </p:cViewPr>
      <p:guideLst/>
    </p:cSldViewPr>
  </p:notesViewPr>
  <p:gridSpacing cx="71755" cy="7175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1505"/>
          <p:cNvSpPr>
            <a:spLocks noGrp="1" noChangeArrowhead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/>
          <a:lstStyle>
            <a:lvl1pPr>
              <a:spcBef>
                <a:spcPts val="0"/>
              </a:spcBef>
              <a:defRPr sz="1200">
                <a:latin typeface="Calibri" panose="020F0502020204030204" pitchFamily="2" charset="-94"/>
                <a:ea typeface="Arial" panose="020B0604020202020204" pitchFamily="2" charset="-94"/>
                <a:cs typeface="Arial" panose="020B0604020202020204" pitchFamily="2" charset="-94"/>
              </a:defRPr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 noChangeArrowheads="1"/>
          </p:cNvSpPr>
          <p:nvPr>
            <p:ph type="dt" idx="1"/>
          </p:nvPr>
        </p:nvSpPr>
        <p:spPr>
          <a:xfrm>
            <a:off x="388493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/>
          <a:lstStyle>
            <a:lvl1pPr algn="r">
              <a:spcBef>
                <a:spcPts val="0"/>
              </a:spcBef>
            </a:lvl1pPr>
          </a:lstStyle>
          <a:p>
            <a:fld id="{3FD268D1-9FD2-879E-9C6A-69CB26246A3C}" type="datetime13">
              <a:rPr lang="tr-TR" sz="1200">
                <a:latin typeface="Calibri" panose="020F0502020204030204" pitchFamily="2" charset="-94"/>
                <a:ea typeface="Calibri" panose="020F0502020204030204" pitchFamily="2" charset="-94"/>
                <a:cs typeface="Calibri" panose="020F0502020204030204" pitchFamily="2" charset="-94"/>
              </a:rPr>
              <a:t>9:37:16 ÖÖ</a:t>
            </a:fld>
            <a:endParaRPr sz="1200">
              <a:latin typeface="Calibri" panose="020F0502020204030204" pitchFamily="2" charset="-94"/>
              <a:ea typeface="Calibri" panose="020F0502020204030204" pitchFamily="2" charset="-94"/>
              <a:cs typeface="Calibri" panose="020F0502020204030204" pitchFamily="2" charset="-94"/>
            </a:endParaRPr>
          </a:p>
        </p:txBody>
      </p:sp>
      <p:sp>
        <p:nvSpPr>
          <p:cNvPr id="4" name="Rectangle 21507"/>
          <p:cNvSpPr>
            <a:spLocks noGrp="1" noRot="1" noChangeAspect="1" noChangeArrowheads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 cap="flat" cmpd="sng" algn="ctr">
            <a:solidFill>
              <a:srgbClr val="000000"/>
            </a:solidFill>
            <a:prstDash val="solid"/>
            <a:headEnd type="none"/>
            <a:tailEnd type="none"/>
          </a:ln>
          <a:effectLst/>
        </p:spPr>
      </p:sp>
      <p:sp>
        <p:nvSpPr>
          <p:cNvPr id="5" name="Notes Placeholder 4"/>
          <p:cNvSpPr>
            <a:spLocks noGrp="1" noChangeArrowheads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/>
          <a:lstStyle/>
          <a:p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Rectangle 21509"/>
          <p:cNvSpPr>
            <a:spLocks noGrp="1" noChangeArrowheads="1"/>
          </p:cNvSpPr>
          <p:nvPr>
            <p:ph type="ftr" sz="quarter" idx="4"/>
          </p:nvPr>
        </p:nvSpPr>
        <p:spPr>
          <a:xfrm>
            <a:off x="0" y="868553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/>
          <a:lstStyle>
            <a:lvl1pPr>
              <a:spcBef>
                <a:spcPts val="0"/>
              </a:spcBef>
              <a:defRPr sz="1200">
                <a:latin typeface="Calibri" panose="020F0502020204030204" pitchFamily="2" charset="-94"/>
                <a:ea typeface="Arial" panose="020B0604020202020204" pitchFamily="2" charset="-94"/>
                <a:cs typeface="Arial" panose="020B0604020202020204" pitchFamily="2" charset="-94"/>
              </a:defRPr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930" y="868553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/>
          <a:lstStyle>
            <a:lvl1pPr algn="r">
              <a:spcBef>
                <a:spcPts val="0"/>
              </a:spcBef>
            </a:lvl1pPr>
          </a:lstStyle>
          <a:p>
            <a:fld id="{3FD229AB-E5D2-87DF-9C6A-138A67246A46}" type="slidenum">
              <a:rPr sz="1200">
                <a:latin typeface="Calibri" panose="020F0502020204030204" pitchFamily="2" charset="-94"/>
                <a:ea typeface="Calibri" panose="020F0502020204030204" pitchFamily="2" charset="-94"/>
                <a:cs typeface="Calibri" panose="020F0502020204030204" pitchFamily="2" charset="-94"/>
              </a:rPr>
              <a:t>‹#›</a:t>
            </a:fld>
            <a:endParaRPr sz="1200">
              <a:latin typeface="Calibri" panose="020F0502020204030204" pitchFamily="2" charset="-94"/>
              <a:ea typeface="Calibri" panose="020F0502020204030204" pitchFamily="2" charset="-94"/>
              <a:cs typeface="Calibri" panose="020F0502020204030204" pitchFamily="2" charset="-94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marR="0" indent="0" algn="l" defTabSz="914400">
      <a:lnSpc>
        <a:spcPct val="100000"/>
      </a:lnSpc>
      <a:spcBef>
        <a:spcPts val="0"/>
      </a:spcBef>
      <a:spcAft>
        <a:spcPts val="0"/>
      </a:spcAft>
      <a:buNone/>
      <a:defRPr sz="1200" b="0" i="0" u="none" strike="noStrike" kern="1" spc="0" baseline="0">
        <a:solidFill>
          <a:schemeClr val="tx1"/>
        </a:solidFill>
        <a:effectLst/>
        <a:latin typeface="Calibri" panose="020F0502020204030204" pitchFamily="2" charset="-94"/>
        <a:ea typeface="Calibri" panose="020F0502020204030204" pitchFamily="2" charset="-94"/>
        <a:cs typeface="Calibri" panose="020F0502020204030204" pitchFamily="2" charset="-94"/>
      </a:defRPr>
    </a:lvl1pPr>
    <a:lvl2pPr marL="457200" marR="0" indent="0" algn="l" defTabSz="914400">
      <a:lnSpc>
        <a:spcPct val="100000"/>
      </a:lnSpc>
      <a:spcBef>
        <a:spcPts val="430"/>
      </a:spcBef>
      <a:spcAft>
        <a:spcPts val="0"/>
      </a:spcAft>
      <a:buNone/>
      <a:defRPr sz="1200" b="0" i="0" u="none" strike="noStrike" kern="1" spc="0" baseline="0">
        <a:solidFill>
          <a:schemeClr val="tx1"/>
        </a:solidFill>
        <a:effectLst/>
        <a:latin typeface="Calibri" panose="020F0502020204030204" pitchFamily="2" charset="-94"/>
        <a:ea typeface="Calibri" panose="020F0502020204030204" pitchFamily="2" charset="-94"/>
        <a:cs typeface="Calibri" panose="020F0502020204030204" pitchFamily="2" charset="-94"/>
      </a:defRPr>
    </a:lvl2pPr>
    <a:lvl3pPr marL="914400" marR="0" indent="0" algn="l" defTabSz="914400">
      <a:lnSpc>
        <a:spcPct val="100000"/>
      </a:lnSpc>
      <a:spcBef>
        <a:spcPts val="430"/>
      </a:spcBef>
      <a:spcAft>
        <a:spcPts val="0"/>
      </a:spcAft>
      <a:buNone/>
      <a:defRPr sz="1200" b="0" i="0" u="none" strike="noStrike" kern="1" spc="0" baseline="0">
        <a:solidFill>
          <a:schemeClr val="tx1"/>
        </a:solidFill>
        <a:effectLst/>
        <a:latin typeface="Calibri" panose="020F0502020204030204" pitchFamily="2" charset="-94"/>
        <a:ea typeface="Calibri" panose="020F0502020204030204" pitchFamily="2" charset="-94"/>
        <a:cs typeface="Calibri" panose="020F0502020204030204" pitchFamily="2" charset="-94"/>
      </a:defRPr>
    </a:lvl3pPr>
    <a:lvl4pPr marL="1371600" marR="0" indent="0" algn="l" defTabSz="914400">
      <a:lnSpc>
        <a:spcPct val="100000"/>
      </a:lnSpc>
      <a:spcBef>
        <a:spcPts val="430"/>
      </a:spcBef>
      <a:spcAft>
        <a:spcPts val="0"/>
      </a:spcAft>
      <a:buNone/>
      <a:defRPr sz="1200" b="0" i="0" u="none" strike="noStrike" kern="1" spc="0" baseline="0">
        <a:solidFill>
          <a:schemeClr val="tx1"/>
        </a:solidFill>
        <a:effectLst/>
        <a:latin typeface="Calibri" panose="020F0502020204030204" pitchFamily="2" charset="-94"/>
        <a:ea typeface="Calibri" panose="020F0502020204030204" pitchFamily="2" charset="-94"/>
        <a:cs typeface="Calibri" panose="020F0502020204030204" pitchFamily="2" charset="-94"/>
      </a:defRPr>
    </a:lvl4pPr>
    <a:lvl5pPr marL="1828800" marR="0" indent="0" algn="l" defTabSz="914400">
      <a:lnSpc>
        <a:spcPct val="100000"/>
      </a:lnSpc>
      <a:spcBef>
        <a:spcPts val="430"/>
      </a:spcBef>
      <a:spcAft>
        <a:spcPts val="0"/>
      </a:spcAft>
      <a:buNone/>
      <a:defRPr sz="1200" b="0" i="0" u="none" strike="noStrike" kern="1" spc="0" baseline="0">
        <a:solidFill>
          <a:schemeClr val="tx1"/>
        </a:solidFill>
        <a:effectLst/>
        <a:latin typeface="Calibri" panose="020F0502020204030204" pitchFamily="2" charset="-94"/>
        <a:ea typeface="Calibri" panose="020F0502020204030204" pitchFamily="2" charset="-94"/>
        <a:cs typeface="Calibri" panose="020F0502020204030204" pitchFamily="2" charset="-94"/>
      </a:defRPr>
    </a:lvl5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 noChangeArrowheads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 noChangeArrowheads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vert="horz" wrap="square" lIns="91440" tIns="45720" rIns="91440" bIns="45720" numCol="1" anchor="t"/>
          <a:lstStyle/>
          <a:p>
            <a:endParaRPr/>
          </a:p>
        </p:txBody>
      </p:sp>
      <p:sp>
        <p:nvSpPr>
          <p:cNvPr id="4" name="3 Slayt Numarası Yer Tutucusu"/>
          <p:cNvSpPr txBox="1"/>
          <p:nvPr/>
        </p:nvSpPr>
        <p:spPr>
          <a:xfrm>
            <a:off x="3884930" y="868553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/>
          <a:lstStyle/>
          <a:p>
            <a:pPr algn="r">
              <a:spcBef>
                <a:spcPts val="0"/>
              </a:spcBef>
            </a:pPr>
            <a:fld id="{3FD21FC6-88D2-87E9-9C6A-7EBC51246A2B}" type="slidenum">
              <a:rPr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 noChangeArrowheads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 noChangeArrowheads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vert="horz" wrap="square" lIns="91440" tIns="45720" rIns="91440" bIns="45720" numCol="1" anchor="t"/>
          <a:lstStyle/>
          <a:p>
            <a:endParaRPr/>
          </a:p>
        </p:txBody>
      </p:sp>
      <p:sp>
        <p:nvSpPr>
          <p:cNvPr id="4" name="3 Slayt Numarası Yer Tutucusu"/>
          <p:cNvSpPr txBox="1"/>
          <p:nvPr/>
        </p:nvSpPr>
        <p:spPr>
          <a:xfrm>
            <a:off x="3884930" y="868553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/>
          <a:lstStyle/>
          <a:p>
            <a:pPr algn="r">
              <a:spcBef>
                <a:spcPts val="0"/>
              </a:spcBef>
            </a:pPr>
            <a:fld id="{3FD23530-7ED2-87C3-9C6A-88967B246ADD}" type="slidenum">
              <a:rPr/>
              <a:t>13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 noChangeArrowheads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 noChangeArrowheads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vert="horz" wrap="square" lIns="91440" tIns="45720" rIns="91440" bIns="45720" numCol="1" anchor="t"/>
          <a:lstStyle/>
          <a:p>
            <a:endParaRPr/>
          </a:p>
        </p:txBody>
      </p:sp>
      <p:sp>
        <p:nvSpPr>
          <p:cNvPr id="4" name="3 Slayt Numarası Yer Tutucusu"/>
          <p:cNvSpPr txBox="1"/>
          <p:nvPr/>
        </p:nvSpPr>
        <p:spPr>
          <a:xfrm>
            <a:off x="3884930" y="868553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/>
          <a:lstStyle/>
          <a:p>
            <a:pPr algn="r">
              <a:spcBef>
                <a:spcPts val="0"/>
              </a:spcBef>
            </a:pPr>
            <a:fld id="{3FD251FD-B3D2-87A7-9C6A-45F21F246A10}" type="slidenum">
              <a:rPr/>
              <a:t>14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 noChangeArrowheads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 noChangeArrowheads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vert="horz" wrap="square" lIns="91440" tIns="45720" rIns="91440" bIns="45720" numCol="1" anchor="t"/>
          <a:lstStyle/>
          <a:p>
            <a:endParaRPr/>
          </a:p>
        </p:txBody>
      </p:sp>
      <p:sp>
        <p:nvSpPr>
          <p:cNvPr id="4" name="3 Slayt Numarası Yer Tutucusu"/>
          <p:cNvSpPr txBox="1"/>
          <p:nvPr/>
        </p:nvSpPr>
        <p:spPr>
          <a:xfrm>
            <a:off x="3884930" y="868553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/>
          <a:lstStyle/>
          <a:p>
            <a:pPr algn="r">
              <a:spcBef>
                <a:spcPts val="0"/>
              </a:spcBef>
            </a:pPr>
            <a:fld id="{3FD2368B-C5D2-87C0-9C6A-339578246A66}" type="slidenum">
              <a:rPr/>
              <a:t>16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 noChangeArrowheads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 noChangeArrowheads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vert="horz" wrap="square" lIns="91440" tIns="45720" rIns="91440" bIns="45720" numCol="1" anchor="t"/>
          <a:lstStyle/>
          <a:p>
            <a:endParaRPr/>
          </a:p>
        </p:txBody>
      </p:sp>
      <p:sp>
        <p:nvSpPr>
          <p:cNvPr id="4" name="3 Slayt Numarası Yer Tutucusu"/>
          <p:cNvSpPr txBox="1"/>
          <p:nvPr/>
        </p:nvSpPr>
        <p:spPr>
          <a:xfrm>
            <a:off x="3884930" y="868553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/>
          <a:lstStyle/>
          <a:p>
            <a:pPr algn="r">
              <a:spcBef>
                <a:spcPts val="0"/>
              </a:spcBef>
            </a:pPr>
            <a:fld id="{3FD2749E-D0D2-8782-9C6A-26D73A246A73}" type="slidenum">
              <a:rPr/>
              <a:t>17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 noChangeArrowheads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 noChangeArrowheads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vert="horz" wrap="square" lIns="91440" tIns="45720" rIns="91440" bIns="45720" numCol="1" anchor="t"/>
          <a:lstStyle/>
          <a:p>
            <a:endParaRPr/>
          </a:p>
        </p:txBody>
      </p:sp>
      <p:sp>
        <p:nvSpPr>
          <p:cNvPr id="4" name="3 Slayt Numarası Yer Tutucusu"/>
          <p:cNvSpPr txBox="1"/>
          <p:nvPr/>
        </p:nvSpPr>
        <p:spPr>
          <a:xfrm>
            <a:off x="3884930" y="868553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/>
          <a:lstStyle/>
          <a:p>
            <a:pPr algn="r">
              <a:spcBef>
                <a:spcPts val="0"/>
              </a:spcBef>
            </a:pPr>
            <a:fld id="{3FD27B32-7CD2-878D-9C6A-8AD835246ADF}" type="slidenum">
              <a:rPr/>
              <a:t>21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 noChangeArrowheads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 noChangeArrowheads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vert="horz" wrap="square" lIns="91440" tIns="45720" rIns="91440" bIns="45720" numCol="1" anchor="t"/>
          <a:lstStyle/>
          <a:p>
            <a:endParaRPr/>
          </a:p>
        </p:txBody>
      </p:sp>
      <p:sp>
        <p:nvSpPr>
          <p:cNvPr id="4" name="3 Slayt Numarası Yer Tutucusu"/>
          <p:cNvSpPr txBox="1"/>
          <p:nvPr/>
        </p:nvSpPr>
        <p:spPr>
          <a:xfrm>
            <a:off x="3884930" y="868553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/>
          <a:lstStyle/>
          <a:p>
            <a:pPr algn="r">
              <a:spcBef>
                <a:spcPts val="0"/>
              </a:spcBef>
            </a:pPr>
            <a:fld id="{3FD250CD-83D2-87A6-9C6A-75F31E246A20}" type="slidenum">
              <a:rPr/>
              <a:t>22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 noChangeArrowheads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 noChangeArrowheads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vert="horz" wrap="square" lIns="91440" tIns="45720" rIns="91440" bIns="45720" numCol="1" anchor="t"/>
          <a:lstStyle/>
          <a:p>
            <a:endParaRPr/>
          </a:p>
        </p:txBody>
      </p:sp>
      <p:sp>
        <p:nvSpPr>
          <p:cNvPr id="4" name="3 Slayt Numarası Yer Tutucusu"/>
          <p:cNvSpPr txBox="1"/>
          <p:nvPr/>
        </p:nvSpPr>
        <p:spPr>
          <a:xfrm>
            <a:off x="3884930" y="868553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/>
          <a:lstStyle/>
          <a:p>
            <a:pPr algn="r">
              <a:spcBef>
                <a:spcPts val="0"/>
              </a:spcBef>
            </a:pPr>
            <a:fld id="{3FD23FD7-99D2-87C9-9C6A-6F9C71246A3A}" type="slidenum">
              <a:rPr/>
              <a:t>23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 noChangeArrowheads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 noChangeArrowheads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vert="horz" wrap="square" lIns="91440" tIns="45720" rIns="91440" bIns="45720" numCol="1" anchor="t"/>
          <a:lstStyle/>
          <a:p>
            <a:endParaRPr/>
          </a:p>
        </p:txBody>
      </p:sp>
      <p:sp>
        <p:nvSpPr>
          <p:cNvPr id="4" name="3 Slayt Numarası Yer Tutucusu"/>
          <p:cNvSpPr txBox="1"/>
          <p:nvPr/>
        </p:nvSpPr>
        <p:spPr>
          <a:xfrm>
            <a:off x="3884930" y="868553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/>
          <a:lstStyle/>
          <a:p>
            <a:pPr algn="r">
              <a:spcBef>
                <a:spcPts val="0"/>
              </a:spcBef>
            </a:pPr>
            <a:fld id="{3FD21B68-26D2-87ED-9C6A-D0B855246A85}" type="slidenum">
              <a:rPr/>
              <a:t>24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 noChangeArrowheads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 noChangeArrowheads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vert="horz" wrap="square" lIns="91440" tIns="45720" rIns="91440" bIns="45720" numCol="1" anchor="t"/>
          <a:lstStyle/>
          <a:p>
            <a:endParaRPr/>
          </a:p>
        </p:txBody>
      </p:sp>
      <p:sp>
        <p:nvSpPr>
          <p:cNvPr id="4" name="3 Slayt Numarası Yer Tutucusu"/>
          <p:cNvSpPr txBox="1"/>
          <p:nvPr/>
        </p:nvSpPr>
        <p:spPr>
          <a:xfrm>
            <a:off x="3884930" y="868553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/>
          <a:lstStyle/>
          <a:p>
            <a:pPr algn="r">
              <a:spcBef>
                <a:spcPts val="0"/>
              </a:spcBef>
            </a:pPr>
            <a:fld id="{3FD27756-18D2-8781-9C6A-EED439246ABB}" type="slidenum">
              <a:rPr/>
              <a:t>25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 noChangeArrowheads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 noChangeArrowheads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vert="horz" wrap="square" lIns="91440" tIns="45720" rIns="91440" bIns="45720" numCol="1" anchor="t"/>
          <a:lstStyle/>
          <a:p>
            <a:endParaRPr/>
          </a:p>
        </p:txBody>
      </p:sp>
      <p:sp>
        <p:nvSpPr>
          <p:cNvPr id="4" name="3 Slayt Numarası Yer Tutucusu"/>
          <p:cNvSpPr txBox="1"/>
          <p:nvPr/>
        </p:nvSpPr>
        <p:spPr>
          <a:xfrm>
            <a:off x="3884930" y="868553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/>
          <a:lstStyle/>
          <a:p>
            <a:pPr algn="r">
              <a:spcBef>
                <a:spcPts val="0"/>
              </a:spcBef>
            </a:pPr>
            <a:fld id="{3FD204AB-E5D2-87F2-9C6A-13A74A246A46}" type="slidenum">
              <a:rPr/>
              <a:t>27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 noChangeArrowheads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 noChangeArrowheads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vert="horz" wrap="square" lIns="91440" tIns="45720" rIns="91440" bIns="45720" numCol="1" anchor="t"/>
          <a:lstStyle/>
          <a:p>
            <a:endParaRPr/>
          </a:p>
        </p:txBody>
      </p:sp>
      <p:sp>
        <p:nvSpPr>
          <p:cNvPr id="4" name="3 Slayt Numarası Yer Tutucusu"/>
          <p:cNvSpPr txBox="1"/>
          <p:nvPr/>
        </p:nvSpPr>
        <p:spPr>
          <a:xfrm>
            <a:off x="3884930" y="868553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/>
          <a:lstStyle/>
          <a:p>
            <a:pPr algn="r">
              <a:spcBef>
                <a:spcPts val="0"/>
              </a:spcBef>
            </a:pPr>
            <a:fld id="{3FD26A1A-54D2-879C-9C6A-A2C924246AF7}" type="slidenum">
              <a:rPr/>
              <a:t>2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 noChangeArrowheads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 noChangeArrowheads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vert="horz" wrap="square" lIns="91440" tIns="45720" rIns="91440" bIns="45720" numCol="1" anchor="t"/>
          <a:lstStyle/>
          <a:p>
            <a:endParaRPr/>
          </a:p>
        </p:txBody>
      </p:sp>
      <p:sp>
        <p:nvSpPr>
          <p:cNvPr id="4" name="3 Slayt Numarası Yer Tutucusu"/>
          <p:cNvSpPr txBox="1"/>
          <p:nvPr/>
        </p:nvSpPr>
        <p:spPr>
          <a:xfrm>
            <a:off x="3884930" y="868553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/>
          <a:lstStyle/>
          <a:p>
            <a:pPr algn="r">
              <a:spcBef>
                <a:spcPts val="0"/>
              </a:spcBef>
            </a:pPr>
            <a:fld id="{3FD21F31-7FD2-87E9-9C6A-89BC51246ADC}" type="slidenum">
              <a:rPr/>
              <a:t>28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 noChangeArrowheads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 noChangeArrowheads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vert="horz" wrap="square" lIns="91440" tIns="45720" rIns="91440" bIns="45720" numCol="1" anchor="t"/>
          <a:lstStyle/>
          <a:p>
            <a:endParaRPr/>
          </a:p>
        </p:txBody>
      </p:sp>
      <p:sp>
        <p:nvSpPr>
          <p:cNvPr id="4" name="3 Slayt Numarası Yer Tutucusu"/>
          <p:cNvSpPr txBox="1"/>
          <p:nvPr/>
        </p:nvSpPr>
        <p:spPr>
          <a:xfrm>
            <a:off x="3884930" y="868553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/>
          <a:lstStyle/>
          <a:p>
            <a:pPr algn="r">
              <a:spcBef>
                <a:spcPts val="0"/>
              </a:spcBef>
            </a:pPr>
            <a:fld id="{3FD227F4-BAD2-87D1-9C6A-4C8469246A19}" type="slidenum">
              <a:rPr/>
              <a:t>29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 noChangeArrowheads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 noChangeArrowheads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vert="horz" wrap="square" lIns="91440" tIns="45720" rIns="91440" bIns="45720" numCol="1" anchor="t"/>
          <a:lstStyle/>
          <a:p>
            <a:endParaRPr/>
          </a:p>
        </p:txBody>
      </p:sp>
      <p:sp>
        <p:nvSpPr>
          <p:cNvPr id="4" name="3 Slayt Numarası Yer Tutucusu"/>
          <p:cNvSpPr txBox="1"/>
          <p:nvPr/>
        </p:nvSpPr>
        <p:spPr>
          <a:xfrm>
            <a:off x="3884930" y="868553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/>
          <a:lstStyle/>
          <a:p>
            <a:pPr algn="r">
              <a:spcBef>
                <a:spcPts val="0"/>
              </a:spcBef>
            </a:pPr>
            <a:fld id="{3FD26A85-CBD2-879C-9C6A-3DC924246A68}" type="slidenum">
              <a:rPr/>
              <a:t>34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 noChangeArrowheads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 noChangeArrowheads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vert="horz" wrap="square" lIns="91440" tIns="45720" rIns="91440" bIns="45720" numCol="1" anchor="t"/>
          <a:lstStyle/>
          <a:p>
            <a:endParaRPr/>
          </a:p>
        </p:txBody>
      </p:sp>
      <p:sp>
        <p:nvSpPr>
          <p:cNvPr id="4" name="3 Slayt Numarası Yer Tutucusu"/>
          <p:cNvSpPr txBox="1"/>
          <p:nvPr/>
        </p:nvSpPr>
        <p:spPr>
          <a:xfrm>
            <a:off x="3884930" y="868553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/>
          <a:lstStyle/>
          <a:p>
            <a:pPr algn="r">
              <a:spcBef>
                <a:spcPts val="0"/>
              </a:spcBef>
            </a:pPr>
            <a:fld id="{3FD21FD0-9ED2-87E9-9C6A-68BC51246A3D}" type="slidenum">
              <a:rPr/>
              <a:t>35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 noChangeArrowheads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 noChangeArrowheads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vert="horz" wrap="square" lIns="91440" tIns="45720" rIns="91440" bIns="45720" numCol="1" anchor="t"/>
          <a:lstStyle/>
          <a:p>
            <a:endParaRPr/>
          </a:p>
        </p:txBody>
      </p:sp>
      <p:sp>
        <p:nvSpPr>
          <p:cNvPr id="4" name="3 Slayt Numarası Yer Tutucusu"/>
          <p:cNvSpPr txBox="1"/>
          <p:nvPr/>
        </p:nvSpPr>
        <p:spPr>
          <a:xfrm>
            <a:off x="3884930" y="868553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/>
          <a:lstStyle/>
          <a:p>
            <a:pPr algn="r">
              <a:spcBef>
                <a:spcPts val="0"/>
              </a:spcBef>
            </a:pPr>
            <a:fld id="{3FD26685-CBD2-8790-9C6A-3DC528246A68}" type="slidenum">
              <a:rPr/>
              <a:t>36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 noChangeArrowheads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 noChangeArrowheads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vert="horz" wrap="square" lIns="91440" tIns="45720" rIns="91440" bIns="45720" numCol="1" anchor="t"/>
          <a:lstStyle/>
          <a:p>
            <a:endParaRPr/>
          </a:p>
        </p:txBody>
      </p:sp>
      <p:sp>
        <p:nvSpPr>
          <p:cNvPr id="4" name="3 Slayt Numarası Yer Tutucusu"/>
          <p:cNvSpPr txBox="1"/>
          <p:nvPr/>
        </p:nvSpPr>
        <p:spPr>
          <a:xfrm>
            <a:off x="3884930" y="868553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/>
          <a:lstStyle/>
          <a:p>
            <a:pPr algn="r">
              <a:spcBef>
                <a:spcPts val="0"/>
              </a:spcBef>
            </a:pPr>
            <a:fld id="{3FD20C1A-54D2-87FA-9C6A-A2AF42246AF7}" type="slidenum">
              <a:rPr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 noChangeArrowheads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 noChangeArrowheads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vert="horz" wrap="square" lIns="91440" tIns="45720" rIns="91440" bIns="45720" numCol="1" anchor="t"/>
          <a:lstStyle/>
          <a:p>
            <a:endParaRPr/>
          </a:p>
        </p:txBody>
      </p:sp>
      <p:sp>
        <p:nvSpPr>
          <p:cNvPr id="4" name="3 Slayt Numarası Yer Tutucusu"/>
          <p:cNvSpPr txBox="1"/>
          <p:nvPr/>
        </p:nvSpPr>
        <p:spPr>
          <a:xfrm>
            <a:off x="3884930" y="868553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/>
          <a:lstStyle/>
          <a:p>
            <a:pPr algn="r">
              <a:spcBef>
                <a:spcPts val="0"/>
              </a:spcBef>
            </a:pPr>
            <a:fld id="{3FD25E21-6FD2-87A8-9C6A-99FD10246ACC}" type="slidenum">
              <a:rPr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 noChangeArrowheads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 noChangeArrowheads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vert="horz" wrap="square" lIns="91440" tIns="45720" rIns="91440" bIns="45720" numCol="1" anchor="t"/>
          <a:lstStyle/>
          <a:p>
            <a:endParaRPr/>
          </a:p>
        </p:txBody>
      </p:sp>
      <p:sp>
        <p:nvSpPr>
          <p:cNvPr id="4" name="3 Slayt Numarası Yer Tutucusu"/>
          <p:cNvSpPr txBox="1"/>
          <p:nvPr/>
        </p:nvSpPr>
        <p:spPr>
          <a:xfrm>
            <a:off x="3884930" y="868553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/>
          <a:lstStyle/>
          <a:p>
            <a:pPr algn="r">
              <a:spcBef>
                <a:spcPts val="0"/>
              </a:spcBef>
            </a:pPr>
            <a:fld id="{3FD22433-7DD2-87D2-9C6A-8B876A246ADE}" type="slidenum">
              <a:rPr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 noChangeArrowheads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 noChangeArrowheads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vert="horz" wrap="square" lIns="91440" tIns="45720" rIns="91440" bIns="45720" numCol="1" anchor="t"/>
          <a:lstStyle/>
          <a:p>
            <a:endParaRPr/>
          </a:p>
        </p:txBody>
      </p:sp>
      <p:sp>
        <p:nvSpPr>
          <p:cNvPr id="4" name="3 Slayt Numarası Yer Tutucusu"/>
          <p:cNvSpPr txBox="1"/>
          <p:nvPr/>
        </p:nvSpPr>
        <p:spPr>
          <a:xfrm>
            <a:off x="3884930" y="868553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/>
          <a:lstStyle/>
          <a:p>
            <a:pPr algn="r">
              <a:spcBef>
                <a:spcPts val="0"/>
              </a:spcBef>
            </a:pPr>
            <a:fld id="{3FD240D7-99D2-87B6-9C6A-6FE30E246A3A}" type="slidenum">
              <a:rPr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 noChangeArrowheads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 noChangeArrowheads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vert="horz" wrap="square" lIns="91440" tIns="45720" rIns="91440" bIns="45720" numCol="1" anchor="t"/>
          <a:lstStyle/>
          <a:p>
            <a:endParaRPr/>
          </a:p>
        </p:txBody>
      </p:sp>
      <p:sp>
        <p:nvSpPr>
          <p:cNvPr id="4" name="3 Slayt Numarası Yer Tutucusu"/>
          <p:cNvSpPr txBox="1"/>
          <p:nvPr/>
        </p:nvSpPr>
        <p:spPr>
          <a:xfrm>
            <a:off x="3884930" y="868553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/>
          <a:lstStyle/>
          <a:p>
            <a:pPr algn="r">
              <a:spcBef>
                <a:spcPts val="0"/>
              </a:spcBef>
            </a:pPr>
            <a:fld id="{3FD23BB2-FCD2-87CD-9C6A-0A9875246A5F}" type="slidenum">
              <a:rPr/>
              <a:t>9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 noChangeArrowheads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 noChangeArrowheads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vert="horz" wrap="square" lIns="91440" tIns="45720" rIns="91440" bIns="45720" numCol="1" anchor="t"/>
          <a:lstStyle/>
          <a:p>
            <a:endParaRPr/>
          </a:p>
        </p:txBody>
      </p:sp>
      <p:sp>
        <p:nvSpPr>
          <p:cNvPr id="4" name="3 Slayt Numarası Yer Tutucusu"/>
          <p:cNvSpPr txBox="1"/>
          <p:nvPr/>
        </p:nvSpPr>
        <p:spPr>
          <a:xfrm>
            <a:off x="3884930" y="868553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/>
          <a:lstStyle/>
          <a:p>
            <a:pPr algn="r">
              <a:spcBef>
                <a:spcPts val="0"/>
              </a:spcBef>
            </a:pPr>
            <a:fld id="{3FD25F8C-C2D2-87A9-9C6A-34FC11246A61}" type="slidenum">
              <a:rPr/>
              <a:t>11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 noChangeArrowheads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 noChangeArrowheads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vert="horz" wrap="square" lIns="91440" tIns="45720" rIns="91440" bIns="45720" numCol="1" anchor="t"/>
          <a:lstStyle/>
          <a:p>
            <a:endParaRPr/>
          </a:p>
        </p:txBody>
      </p:sp>
      <p:sp>
        <p:nvSpPr>
          <p:cNvPr id="4" name="3 Slayt Numarası Yer Tutucusu"/>
          <p:cNvSpPr txBox="1"/>
          <p:nvPr/>
        </p:nvSpPr>
        <p:spPr>
          <a:xfrm>
            <a:off x="3884930" y="868553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/>
          <a:lstStyle/>
          <a:p>
            <a:pPr algn="r">
              <a:spcBef>
                <a:spcPts val="0"/>
              </a:spcBef>
            </a:pPr>
            <a:fld id="{3FD27CC7-89D2-878A-9C6A-7FDF32246A2A}" type="slidenum">
              <a:rPr/>
              <a:t>12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Title1"/>
          <p:cNvSpPr>
            <a:spLocks noGrp="1" noChangeArrowheads="1"/>
          </p:cNvSpPr>
          <p:nvPr>
            <p:ph type="ctrTitle"/>
          </p:nvPr>
        </p:nvSpPr>
        <p:spPr>
          <a:xfrm>
            <a:off x="685800" y="2129790"/>
            <a:ext cx="7772400" cy="1470660"/>
          </a:xfrm>
        </p:spPr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SlideSubtitle1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/>
          <a:p>
            <a:r>
              <a:t>Click to edit Master subtitle style</a:t>
            </a:r>
          </a:p>
        </p:txBody>
      </p:sp>
      <p:sp>
        <p:nvSpPr>
          <p:cNvPr id="4" name="DateTimeArea1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fld id="{3FD25E05-4BD2-87A8-9C6A-BDFD10246AE8}" type="datetime13">
              <a:rPr lang="tr-TR"/>
              <a:t>9:37:16 ÖÖ</a:t>
            </a:fld>
            <a:endParaRPr/>
          </a:p>
        </p:txBody>
      </p:sp>
      <p:sp>
        <p:nvSpPr>
          <p:cNvPr id="5" name="FooterArea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NumberArea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3FD218D0-9ED2-87EE-9C6A-68BB56246A3D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Title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t>Click to edit Master title style</a:t>
            </a:r>
          </a:p>
        </p:txBody>
      </p:sp>
      <p:sp>
        <p:nvSpPr>
          <p:cNvPr id="3" name="SlideText1"/>
          <p:cNvSpPr>
            <a:spLocks noGrp="1" noChangeArrowheads="1"/>
          </p:cNvSpPr>
          <p:nvPr>
            <p:ph idx="1"/>
          </p:nvPr>
        </p:nvSpPr>
        <p:spPr/>
        <p:txBody>
          <a:bodyPr vert="vert" wrap="square" lIns="91440" tIns="45720" rIns="91440" bIns="45720" numCol="1" anchor="t"/>
          <a:lstStyle/>
          <a:p>
            <a:pPr>
              <a:spcBef>
                <a:spcPts val="0"/>
              </a:spcBef>
            </a:pPr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4" name="DateTimeArea1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fld id="{3FD26293-DDD2-8794-9C6A-2BC12C246A7E}" type="datetime13">
              <a:rPr lang="tr-TR"/>
              <a:t>9:37:16 ÖÖ</a:t>
            </a:fld>
            <a:endParaRPr/>
          </a:p>
        </p:txBody>
      </p:sp>
      <p:sp>
        <p:nvSpPr>
          <p:cNvPr id="5" name="FooterArea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NumberArea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3FD23012-5CD2-87C6-9C6A-AA937E246AFF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Title1"/>
          <p:cNvSpPr>
            <a:spLocks noGrp="1" noChangeArrowheads="1"/>
          </p:cNvSpPr>
          <p:nvPr>
            <p:ph type="title"/>
          </p:nvPr>
        </p:nvSpPr>
        <p:spPr>
          <a:xfrm>
            <a:off x="6629400" y="274320"/>
            <a:ext cx="2057400" cy="5852160"/>
          </a:xfrm>
        </p:spPr>
        <p:txBody>
          <a:bodyPr vert="vert" wrap="square" lIns="91440" tIns="45720" rIns="91440" bIns="45720" numCol="1" anchor="b"/>
          <a:lstStyle/>
          <a:p>
            <a:pPr>
              <a:spcBef>
                <a:spcPts val="0"/>
              </a:spcBef>
            </a:pPr>
            <a:r>
              <a:t>Click to edit Master title style</a:t>
            </a:r>
          </a:p>
        </p:txBody>
      </p:sp>
      <p:sp>
        <p:nvSpPr>
          <p:cNvPr id="3" name="SlideText1"/>
          <p:cNvSpPr>
            <a:spLocks noGrp="1" noChangeArrowheads="1"/>
          </p:cNvSpPr>
          <p:nvPr>
            <p:ph idx="1"/>
          </p:nvPr>
        </p:nvSpPr>
        <p:spPr>
          <a:xfrm>
            <a:off x="457200" y="274320"/>
            <a:ext cx="6019800" cy="5852160"/>
          </a:xfrm>
        </p:spPr>
        <p:txBody>
          <a:bodyPr vert="vert" wrap="square" lIns="91440" tIns="45720" rIns="91440" bIns="45720" numCol="1" anchor="t"/>
          <a:lstStyle/>
          <a:p>
            <a:pPr>
              <a:spcBef>
                <a:spcPts val="0"/>
              </a:spcBef>
            </a:pPr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4" name="DateTimeArea1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fld id="{3FD24855-1BD2-87BE-9C6A-EDEB06246AB8}" type="datetime13">
              <a:rPr lang="tr-TR"/>
              <a:t>9:37:16 ÖÖ</a:t>
            </a:fld>
            <a:endParaRPr/>
          </a:p>
        </p:txBody>
      </p:sp>
      <p:sp>
        <p:nvSpPr>
          <p:cNvPr id="5" name="FooterArea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NumberArea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3FD2459A-D4D2-87B3-9C6A-22E60B246A77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Title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t>Click to edit Master title style</a:t>
            </a:r>
          </a:p>
        </p:txBody>
      </p:sp>
      <p:sp>
        <p:nvSpPr>
          <p:cNvPr id="3" name="SlideText1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4" name="DateTimeArea1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fld id="{3FD2213D-73D2-87D7-9C6A-85826F246AD0}" type="datetime13">
              <a:rPr lang="tr-TR"/>
              <a:t>9:37:16 ÖÖ</a:t>
            </a:fld>
            <a:endParaRPr/>
          </a:p>
        </p:txBody>
      </p:sp>
      <p:sp>
        <p:nvSpPr>
          <p:cNvPr id="5" name="FooterArea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NumberArea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3FD22D99-D7D2-87DB-9C6A-218E63246A74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Title1"/>
          <p:cNvSpPr>
            <a:spLocks noGrp="1" noChangeArrowheads="1"/>
          </p:cNvSpPr>
          <p:nvPr>
            <p:ph type="title"/>
          </p:nvPr>
        </p:nvSpPr>
        <p:spPr>
          <a:xfrm>
            <a:off x="722630" y="4406900"/>
            <a:ext cx="7772400" cy="1362075"/>
          </a:xfrm>
        </p:spPr>
        <p:txBody>
          <a:bodyPr vert="horz" wrap="square" lIns="91440" tIns="45720" rIns="91440" bIns="45720" numCol="1" anchor="t"/>
          <a:lstStyle/>
          <a:p>
            <a:pPr>
              <a:spcBef>
                <a:spcPts val="0"/>
              </a:spcBef>
            </a:pPr>
            <a:r>
              <a:t>Click to edit Master title style</a:t>
            </a:r>
          </a:p>
        </p:txBody>
      </p:sp>
      <p:sp>
        <p:nvSpPr>
          <p:cNvPr id="3" name="SlideText1"/>
          <p:cNvSpPr>
            <a:spLocks noGrp="1" noChangeArrowheads="1"/>
          </p:cNvSpPr>
          <p:nvPr>
            <p:ph idx="1"/>
          </p:nvPr>
        </p:nvSpPr>
        <p:spPr>
          <a:xfrm>
            <a:off x="722630" y="2906395"/>
            <a:ext cx="7772400" cy="1500505"/>
          </a:xfrm>
        </p:spPr>
        <p:txBody>
          <a:bodyPr vert="horz" wrap="square" lIns="91440" tIns="45720" rIns="91440" bIns="45720" numCol="1" anchor="b"/>
          <a:lstStyle/>
          <a:p>
            <a:pPr>
              <a:spcBef>
                <a:spcPts val="0"/>
              </a:spcBef>
            </a:pPr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4" name="DateTimeArea1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fld id="{3FD2682E-60D2-879E-9C6A-96CB26246AC3}" type="datetime13">
              <a:rPr lang="tr-TR"/>
              <a:t>9:37:16 ÖÖ</a:t>
            </a:fld>
            <a:endParaRPr/>
          </a:p>
        </p:txBody>
      </p:sp>
      <p:sp>
        <p:nvSpPr>
          <p:cNvPr id="5" name="FooterArea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NumberArea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3FD238C6-88D2-87CE-9C6A-7E9B76246A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Title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t>Click to edit Master title style</a:t>
            </a:r>
          </a:p>
        </p:txBody>
      </p:sp>
      <p:sp>
        <p:nvSpPr>
          <p:cNvPr id="3" name="SlideText2"/>
          <p:cNvSpPr>
            <a:spLocks noGrp="1" noChangeArrowheads="1"/>
          </p:cNvSpPr>
          <p:nvPr>
            <p:ph sz="half" idx="1"/>
          </p:nvPr>
        </p:nvSpPr>
        <p:spPr>
          <a:xfrm>
            <a:off x="457200" y="1600200"/>
            <a:ext cx="4038600" cy="4526280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4" name="SlideText1"/>
          <p:cNvSpPr>
            <a:spLocks noGrp="1" noChangeArrowheads="1"/>
          </p:cNvSpPr>
          <p:nvPr>
            <p:ph sz="half" idx="2"/>
          </p:nvPr>
        </p:nvSpPr>
        <p:spPr>
          <a:xfrm>
            <a:off x="4648200" y="1600200"/>
            <a:ext cx="4038600" cy="4526280"/>
          </a:xfrm>
        </p:spPr>
        <p:txBody>
          <a:bodyPr/>
          <a:lstStyle/>
          <a:p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5" name="DateTimeArea1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fld id="{3FD27C43-0DD2-878A-9C6A-FBDF32246AAE}" type="datetime13">
              <a:rPr lang="tr-TR"/>
              <a:t>9:37:16 ÖÖ</a:t>
            </a:fld>
            <a:endParaRPr/>
          </a:p>
        </p:txBody>
      </p:sp>
      <p:sp>
        <p:nvSpPr>
          <p:cNvPr id="6" name="FooterArea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NumberArea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3FD27F0C-42D2-8789-9C6A-B4DC31246AE1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Title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t>Click to edit Master title style</a:t>
            </a:r>
          </a:p>
        </p:txBody>
      </p:sp>
      <p:sp>
        <p:nvSpPr>
          <p:cNvPr id="3" name="SlideText3"/>
          <p:cNvSpPr>
            <a:spLocks noGrp="1" noChangeArrowheads="1"/>
          </p:cNvSpPr>
          <p:nvPr>
            <p:ph idx="1"/>
          </p:nvPr>
        </p:nvSpPr>
        <p:spPr>
          <a:xfrm>
            <a:off x="457200" y="1534795"/>
            <a:ext cx="4039870" cy="640080"/>
          </a:xfrm>
        </p:spPr>
        <p:txBody>
          <a:bodyPr vert="horz" wrap="square" lIns="91440" tIns="45720" rIns="91440" bIns="45720" numCol="1" anchor="b"/>
          <a:lstStyle/>
          <a:p>
            <a:pPr>
              <a:spcBef>
                <a:spcPts val="0"/>
              </a:spcBef>
            </a:pPr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4" name="SlideText1"/>
          <p:cNvSpPr>
            <a:spLocks noGrp="1" noChangeArrowheads="1"/>
          </p:cNvSpPr>
          <p:nvPr>
            <p:ph sz="half" idx="2"/>
          </p:nvPr>
        </p:nvSpPr>
        <p:spPr>
          <a:xfrm>
            <a:off x="457200" y="2174875"/>
            <a:ext cx="4039870" cy="3951605"/>
          </a:xfrm>
        </p:spPr>
        <p:txBody>
          <a:bodyPr/>
          <a:lstStyle/>
          <a:p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5" name="SlideText2"/>
          <p:cNvSpPr>
            <a:spLocks noGrp="1" noChangeArrowheads="1"/>
          </p:cNvSpPr>
          <p:nvPr>
            <p:ph idx="3"/>
          </p:nvPr>
        </p:nvSpPr>
        <p:spPr>
          <a:xfrm>
            <a:off x="4646930" y="1534795"/>
            <a:ext cx="4039870" cy="640080"/>
          </a:xfrm>
        </p:spPr>
        <p:txBody>
          <a:bodyPr vert="horz" wrap="square" lIns="91440" tIns="45720" rIns="91440" bIns="45720" numCol="1" anchor="b"/>
          <a:lstStyle/>
          <a:p>
            <a:r>
              <a:t>Click to edit Master text styles</a:t>
            </a:r>
          </a:p>
        </p:txBody>
      </p:sp>
      <p:sp>
        <p:nvSpPr>
          <p:cNvPr id="6" name="SlideText4"/>
          <p:cNvSpPr>
            <a:spLocks noGrp="1" noChangeArrowheads="1"/>
          </p:cNvSpPr>
          <p:nvPr>
            <p:ph sz="half" idx="4"/>
          </p:nvPr>
        </p:nvSpPr>
        <p:spPr>
          <a:xfrm>
            <a:off x="4646930" y="2174875"/>
            <a:ext cx="4039870" cy="3951605"/>
          </a:xfrm>
        </p:spPr>
        <p:txBody>
          <a:bodyPr/>
          <a:lstStyle/>
          <a:p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7" name="DateTimeArea1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fld id="{3FD25A01-4FD2-87AC-9C6A-B9F914246AEC}" type="datetime13">
              <a:rPr lang="tr-TR"/>
              <a:t>9:37:16 ÖÖ</a:t>
            </a:fld>
            <a:endParaRPr/>
          </a:p>
        </p:txBody>
      </p:sp>
      <p:sp>
        <p:nvSpPr>
          <p:cNvPr id="8" name="FooterArea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NumberArea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3FD27A82-CCD2-878C-9C6A-3AD934246A6F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Title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t>Click to edit Master title style</a:t>
            </a:r>
          </a:p>
        </p:txBody>
      </p:sp>
      <p:sp>
        <p:nvSpPr>
          <p:cNvPr id="3" name="DateTimeArea1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fld id="{3FD22EB0-FED2-87D8-9C6A-088D60246A5D}" type="datetime13">
              <a:rPr lang="tr-TR"/>
              <a:t>9:37:16 ÖÖ</a:t>
            </a:fld>
            <a:endParaRPr/>
          </a:p>
        </p:txBody>
      </p:sp>
      <p:sp>
        <p:nvSpPr>
          <p:cNvPr id="4" name="FooterArea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NumberArea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3FD27A67-29D2-878C-9C6A-DFD934246A8A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TimeArea1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fld id="{3FD2410D-43D2-87B7-9C6A-B5E20F246AE0}" type="datetime13">
              <a:rPr lang="tr-TR"/>
              <a:t>9:37:16 ÖÖ</a:t>
            </a:fld>
            <a:endParaRPr/>
          </a:p>
        </p:txBody>
      </p:sp>
      <p:sp>
        <p:nvSpPr>
          <p:cNvPr id="3" name="FooterArea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NumberArea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3FD24D88-C6D2-87BB-9C6A-30EE03246A65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Title1"/>
          <p:cNvSpPr>
            <a:spLocks noGrp="1" noChangeArrowheads="1"/>
          </p:cNvSpPr>
          <p:nvPr>
            <p:ph type="title"/>
          </p:nvPr>
        </p:nvSpPr>
        <p:spPr>
          <a:xfrm>
            <a:off x="457200" y="273050"/>
            <a:ext cx="3008630" cy="1162050"/>
          </a:xfrm>
        </p:spPr>
        <p:txBody>
          <a:bodyPr vert="horz" wrap="square" lIns="91440" tIns="45720" rIns="91440" bIns="45720" numCol="1" anchor="b"/>
          <a:lstStyle/>
          <a:p>
            <a:pPr>
              <a:spcBef>
                <a:spcPts val="0"/>
              </a:spcBef>
            </a:pPr>
            <a:r>
              <a:t>Click to edit Master title style</a:t>
            </a:r>
          </a:p>
        </p:txBody>
      </p:sp>
      <p:sp>
        <p:nvSpPr>
          <p:cNvPr id="3" name="SlideText2"/>
          <p:cNvSpPr>
            <a:spLocks noGrp="1" noChangeArrowheads="1"/>
          </p:cNvSpPr>
          <p:nvPr>
            <p:ph idx="1"/>
          </p:nvPr>
        </p:nvSpPr>
        <p:spPr>
          <a:xfrm>
            <a:off x="3575050" y="273050"/>
            <a:ext cx="5111750" cy="5853430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4" name="SlideText1"/>
          <p:cNvSpPr>
            <a:spLocks noGrp="1" noChangeArrowheads="1"/>
          </p:cNvSpPr>
          <p:nvPr>
            <p:ph sz="half" idx="2"/>
          </p:nvPr>
        </p:nvSpPr>
        <p:spPr>
          <a:xfrm>
            <a:off x="457200" y="1435100"/>
            <a:ext cx="3008630" cy="4691380"/>
          </a:xfrm>
        </p:spPr>
        <p:txBody>
          <a:bodyPr/>
          <a:lstStyle/>
          <a:p>
            <a:r>
              <a:t>Click to edit Master text styles</a:t>
            </a:r>
          </a:p>
        </p:txBody>
      </p:sp>
      <p:sp>
        <p:nvSpPr>
          <p:cNvPr id="5" name="DateTimeArea1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fld id="{3FD20865-2BD2-87FE-9C6A-DDAB46246A88}" type="datetime13">
              <a:rPr lang="tr-TR"/>
              <a:t>9:37:16 ÖÖ</a:t>
            </a:fld>
            <a:endParaRPr/>
          </a:p>
        </p:txBody>
      </p:sp>
      <p:sp>
        <p:nvSpPr>
          <p:cNvPr id="6" name="FooterArea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NumberArea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3FD25A33-7DD2-87AC-9C6A-8BF914246ADE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Title1"/>
          <p:cNvSpPr>
            <a:spLocks noGrp="1" noChangeArrowheads="1"/>
          </p:cNvSpPr>
          <p:nvPr>
            <p:ph type="title"/>
          </p:nvPr>
        </p:nvSpPr>
        <p:spPr>
          <a:xfrm>
            <a:off x="1791970" y="4800600"/>
            <a:ext cx="5486400" cy="566420"/>
          </a:xfrm>
        </p:spPr>
        <p:txBody>
          <a:bodyPr vert="horz" wrap="square" lIns="91440" tIns="45720" rIns="91440" bIns="45720" numCol="1" anchor="b"/>
          <a:lstStyle/>
          <a:p>
            <a:pPr>
              <a:spcBef>
                <a:spcPts val="0"/>
              </a:spcBef>
            </a:pPr>
            <a:r>
              <a:t>Click to edit Master title style</a:t>
            </a:r>
          </a:p>
        </p:txBody>
      </p:sp>
      <p:sp>
        <p:nvSpPr>
          <p:cNvPr id="3" name="SlideText2"/>
          <p:cNvSpPr>
            <a:spLocks noGrp="1" noChangeArrowheads="1"/>
          </p:cNvSpPr>
          <p:nvPr>
            <p:ph idx="1"/>
          </p:nvPr>
        </p:nvSpPr>
        <p:spPr>
          <a:xfrm>
            <a:off x="1791970" y="613410"/>
            <a:ext cx="5486400" cy="4114800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4" name="SlideText1"/>
          <p:cNvSpPr>
            <a:spLocks noGrp="1" noChangeArrowheads="1"/>
          </p:cNvSpPr>
          <p:nvPr>
            <p:ph sz="half" idx="2"/>
          </p:nvPr>
        </p:nvSpPr>
        <p:spPr>
          <a:xfrm>
            <a:off x="1791970" y="5367020"/>
            <a:ext cx="5486400" cy="805180"/>
          </a:xfrm>
        </p:spPr>
        <p:txBody>
          <a:bodyPr/>
          <a:lstStyle/>
          <a:p>
            <a:r>
              <a:t>Click to edit Master text styles</a:t>
            </a:r>
          </a:p>
        </p:txBody>
      </p:sp>
      <p:sp>
        <p:nvSpPr>
          <p:cNvPr id="5" name="DateTimeArea1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fld id="{3FD20EF6-B8D2-87F8-9C6A-4EAD40246A1B}" type="datetime13">
              <a:rPr lang="tr-TR"/>
              <a:t>9:37:16 ÖÖ</a:t>
            </a:fld>
            <a:endParaRPr/>
          </a:p>
        </p:txBody>
      </p:sp>
      <p:sp>
        <p:nvSpPr>
          <p:cNvPr id="6" name="FooterArea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NumberArea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3FD22018-56D2-87D6-9C6A-A0836E246AF5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 noChangeArrowheads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/>
          <a:lstStyle/>
          <a:p>
            <a:r>
              <a:t>Click to edit Master title style</a:t>
            </a:r>
          </a:p>
        </p:txBody>
      </p:sp>
      <p:sp>
        <p:nvSpPr>
          <p:cNvPr id="3" name="Text Placeholder 2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52628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/>
          <a:lstStyle/>
          <a:p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4" name="Date Placeholder 3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/>
          <a:lstStyle>
            <a:lvl1pPr defTabSz="449580">
              <a:defRPr sz="1200">
                <a:solidFill>
                  <a:srgbClr val="FFFFFF"/>
                </a:solidFill>
                <a:latin typeface="Calibri" panose="020F0502020204030204" pitchFamily="2" charset="-94"/>
                <a:ea typeface="Calibri" panose="020F0502020204030204" pitchFamily="2" charset="-94"/>
                <a:cs typeface="Calibri" panose="020F0502020204030204" pitchFamily="2" charset="-94"/>
              </a:defRPr>
            </a:lvl1pPr>
          </a:lstStyle>
          <a:p>
            <a:fld id="{3FD2497C-32D2-87BF-9C6A-C4EA07246A91}" type="datetime13">
              <a:rPr lang="tr-TR"/>
              <a:t>9:37:16 ÖÖ</a:t>
            </a:fld>
            <a:endParaRPr/>
          </a:p>
        </p:txBody>
      </p:sp>
      <p:sp>
        <p:nvSpPr>
          <p:cNvPr id="5" name="Rectangle 1028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/>
          <a:lstStyle>
            <a:lvl1pPr algn="ctr" defTabSz="449580">
              <a:defRPr sz="1200">
                <a:solidFill>
                  <a:srgbClr val="FFFFFF"/>
                </a:solidFill>
                <a:latin typeface="Calibri" panose="020F0502020204030204" pitchFamily="2" charset="-94"/>
                <a:ea typeface="Calibri" panose="020F0502020204030204" pitchFamily="2" charset="-94"/>
                <a:cs typeface="Calibri" panose="020F0502020204030204" pitchFamily="2" charset="-94"/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/>
          <a:lstStyle>
            <a:lvl1pPr algn="r" defTabSz="449580">
              <a:defRPr sz="1200">
                <a:solidFill>
                  <a:srgbClr val="FFFFFF"/>
                </a:solidFill>
                <a:latin typeface="Calibri" panose="020F0502020204030204" pitchFamily="2" charset="-94"/>
                <a:ea typeface="Calibri" panose="020F0502020204030204" pitchFamily="2" charset="-94"/>
                <a:cs typeface="Calibri" panose="020F0502020204030204" pitchFamily="2" charset="-94"/>
              </a:defRPr>
            </a:lvl1pPr>
          </a:lstStyle>
          <a:p>
            <a:fld id="{3FD27201-4FD2-8784-9C6A-B9D13C246AEC}" type="slidenum">
              <a:r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marL="342900" marR="0" indent="-342900" algn="ctr" defTabSz="6934835">
        <a:lnSpc>
          <a:spcPct val="100000"/>
        </a:lnSpc>
        <a:spcBef>
          <a:spcPts val="0"/>
        </a:spcBef>
        <a:spcAft>
          <a:spcPts val="0"/>
        </a:spcAft>
        <a:buNone/>
        <a:defRPr sz="4400" b="0" i="0" u="none" strike="noStrike" kern="1" spc="0" baseline="0">
          <a:solidFill>
            <a:schemeClr val="tx1"/>
          </a:solidFill>
          <a:effectLst/>
          <a:latin typeface="Calibri" panose="020F0502020204030204" pitchFamily="2" charset="-94"/>
          <a:ea typeface="Calibri" panose="020F0502020204030204" pitchFamily="2" charset="-94"/>
          <a:cs typeface="Calibri" panose="020F0502020204030204" pitchFamily="2" charset="-94"/>
        </a:defRPr>
      </a:lvl1pPr>
    </p:titleStyle>
    <p:bodyStyle>
      <a:lvl1pPr marL="342900" marR="0" indent="-342900" algn="l" defTabSz="6934835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anose="020B0604020202020204" pitchFamily="2" charset="-94"/>
        <a:buChar char="•"/>
        <a:defRPr sz="3200" b="0" i="0" u="none" strike="noStrike" kern="1" spc="0" baseline="0">
          <a:solidFill>
            <a:schemeClr val="tx1"/>
          </a:solidFill>
          <a:effectLst/>
          <a:latin typeface="Calibri" panose="020F0502020204030204" pitchFamily="2" charset="-94"/>
          <a:ea typeface="Calibri" panose="020F0502020204030204" pitchFamily="2" charset="-94"/>
          <a:cs typeface="Calibri" panose="020F0502020204030204" pitchFamily="2" charset="-94"/>
        </a:defRPr>
      </a:lvl1pPr>
      <a:lvl2pPr marL="742950" marR="0" indent="-285750" algn="l" defTabSz="6934835">
        <a:lnSpc>
          <a:spcPct val="100000"/>
        </a:lnSpc>
        <a:spcBef>
          <a:spcPts val="670"/>
        </a:spcBef>
        <a:spcAft>
          <a:spcPts val="0"/>
        </a:spcAft>
        <a:buClrTx/>
        <a:buSzTx/>
        <a:buFont typeface="Arial" panose="020B0604020202020204" pitchFamily="2" charset="-94"/>
        <a:buChar char="–"/>
        <a:defRPr sz="2800" b="0" i="0" u="none" strike="noStrike" kern="1" spc="0" baseline="0">
          <a:solidFill>
            <a:schemeClr val="tx1"/>
          </a:solidFill>
          <a:effectLst/>
          <a:latin typeface="Calibri" panose="020F0502020204030204" pitchFamily="2" charset="-94"/>
          <a:ea typeface="Calibri" panose="020F0502020204030204" pitchFamily="2" charset="-94"/>
          <a:cs typeface="Calibri" panose="020F0502020204030204" pitchFamily="2" charset="-94"/>
        </a:defRPr>
      </a:lvl2pPr>
      <a:lvl3pPr marL="1143000" marR="0" indent="-228600" algn="l" defTabSz="6934835">
        <a:lnSpc>
          <a:spcPct val="100000"/>
        </a:lnSpc>
        <a:spcBef>
          <a:spcPts val="575"/>
        </a:spcBef>
        <a:spcAft>
          <a:spcPts val="0"/>
        </a:spcAft>
        <a:buClrTx/>
        <a:buSzTx/>
        <a:buFont typeface="Arial" panose="020B0604020202020204" pitchFamily="2" charset="-94"/>
        <a:buChar char="•"/>
        <a:defRPr sz="2400" b="0" i="0" u="none" strike="noStrike" kern="1" spc="0" baseline="0">
          <a:solidFill>
            <a:schemeClr val="tx1"/>
          </a:solidFill>
          <a:effectLst/>
          <a:latin typeface="Calibri" panose="020F0502020204030204" pitchFamily="2" charset="-94"/>
          <a:ea typeface="Calibri" panose="020F0502020204030204" pitchFamily="2" charset="-94"/>
          <a:cs typeface="Calibri" panose="020F0502020204030204" pitchFamily="2" charset="-94"/>
        </a:defRPr>
      </a:lvl3pPr>
      <a:lvl4pPr marL="1600200" marR="0" indent="-228600" algn="l" defTabSz="6934835">
        <a:lnSpc>
          <a:spcPct val="100000"/>
        </a:lnSpc>
        <a:spcBef>
          <a:spcPts val="480"/>
        </a:spcBef>
        <a:spcAft>
          <a:spcPts val="0"/>
        </a:spcAft>
        <a:buClrTx/>
        <a:buSzTx/>
        <a:buFont typeface="Arial" panose="020B0604020202020204" pitchFamily="2" charset="-94"/>
        <a:buChar char="–"/>
        <a:defRPr sz="2000" b="0" i="0" u="none" strike="noStrike" kern="1" spc="0" baseline="0">
          <a:solidFill>
            <a:schemeClr val="tx1"/>
          </a:solidFill>
          <a:effectLst/>
          <a:latin typeface="Calibri" panose="020F0502020204030204" pitchFamily="2" charset="-94"/>
          <a:ea typeface="Calibri" panose="020F0502020204030204" pitchFamily="2" charset="-94"/>
          <a:cs typeface="Calibri" panose="020F0502020204030204" pitchFamily="2" charset="-94"/>
        </a:defRPr>
      </a:lvl4pPr>
      <a:lvl5pPr marL="2057400" marR="0" indent="-228600" algn="l" defTabSz="6934835">
        <a:lnSpc>
          <a:spcPct val="100000"/>
        </a:lnSpc>
        <a:spcBef>
          <a:spcPts val="480"/>
        </a:spcBef>
        <a:spcAft>
          <a:spcPts val="0"/>
        </a:spcAft>
        <a:buClrTx/>
        <a:buSzTx/>
        <a:buFont typeface="Arial" panose="020B0604020202020204" pitchFamily="2" charset="-94"/>
        <a:buChar char="»"/>
        <a:defRPr sz="2000" b="0" i="0" u="none" strike="noStrike" kern="1" spc="0" baseline="0">
          <a:solidFill>
            <a:schemeClr val="tx1"/>
          </a:solidFill>
          <a:effectLst/>
          <a:latin typeface="Calibri" panose="020F0502020204030204" pitchFamily="2" charset="-94"/>
          <a:ea typeface="Calibri" panose="020F0502020204030204" pitchFamily="2" charset="-94"/>
          <a:cs typeface="Calibri" panose="020F0502020204030204" pitchFamily="2" charset="-94"/>
        </a:defRPr>
      </a:lvl5pPr>
    </p:bodyStyle>
    <p:otherStyle>
      <a:lvl1pPr marL="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defRPr sz="1800" b="0" i="0" u="none" strike="noStrike" kern="1" spc="0" baseline="0">
          <a:solidFill>
            <a:schemeClr val="tx1"/>
          </a:solidFill>
          <a:effectLst/>
          <a:latin typeface="Calibri" panose="020F0502020204030204" pitchFamily="2" charset="-94"/>
          <a:ea typeface="Calibri" panose="020F0502020204030204" pitchFamily="2" charset="-94"/>
          <a:cs typeface="Calibri" panose="020F0502020204030204" pitchFamily="2" charset="-94"/>
        </a:defRPr>
      </a:lvl1pPr>
      <a:lvl2pPr marL="457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defRPr sz="1800" b="0" i="0" u="none" strike="noStrike" kern="1" spc="0" baseline="0">
          <a:solidFill>
            <a:schemeClr val="tx1"/>
          </a:solidFill>
          <a:effectLst/>
          <a:latin typeface="Calibri" panose="020F0502020204030204" pitchFamily="2" charset="-94"/>
          <a:ea typeface="Calibri" panose="020F0502020204030204" pitchFamily="2" charset="-94"/>
          <a:cs typeface="Calibri" panose="020F0502020204030204" pitchFamily="2" charset="-94"/>
        </a:defRPr>
      </a:lvl2pPr>
      <a:lvl3pPr marL="914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defRPr sz="1800" b="0" i="0" u="none" strike="noStrike" kern="1" spc="0" baseline="0">
          <a:solidFill>
            <a:schemeClr val="tx1"/>
          </a:solidFill>
          <a:effectLst/>
          <a:latin typeface="Calibri" panose="020F0502020204030204" pitchFamily="2" charset="-94"/>
          <a:ea typeface="Calibri" panose="020F0502020204030204" pitchFamily="2" charset="-94"/>
          <a:cs typeface="Calibri" panose="020F0502020204030204" pitchFamily="2" charset="-94"/>
        </a:defRPr>
      </a:lvl3pPr>
      <a:lvl4pPr marL="1371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defRPr sz="1800" b="0" i="0" u="none" strike="noStrike" kern="1" spc="0" baseline="0">
          <a:solidFill>
            <a:schemeClr val="tx1"/>
          </a:solidFill>
          <a:effectLst/>
          <a:latin typeface="Calibri" panose="020F0502020204030204" pitchFamily="2" charset="-94"/>
          <a:ea typeface="Calibri" panose="020F0502020204030204" pitchFamily="2" charset="-94"/>
          <a:cs typeface="Calibri" panose="020F0502020204030204" pitchFamily="2" charset="-94"/>
        </a:defRPr>
      </a:lvl4pPr>
      <a:lvl5pPr marL="18288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defRPr sz="1800" b="0" i="0" u="none" strike="noStrike" kern="1" spc="0" baseline="0">
          <a:solidFill>
            <a:schemeClr val="tx1"/>
          </a:solidFill>
          <a:effectLst/>
          <a:latin typeface="Calibri" panose="020F0502020204030204" pitchFamily="2" charset="-94"/>
          <a:ea typeface="Calibri" panose="020F0502020204030204" pitchFamily="2" charset="-94"/>
          <a:cs typeface="Calibri" panose="020F0502020204030204" pitchFamily="2" charset="-94"/>
        </a:defRPr>
      </a:lvl5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307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 vert="horz" wrap="square" lIns="91440" tIns="45720" rIns="91440" bIns="45720" numCol="1" anchor="ctr"/>
          <a:lstStyle/>
          <a:p>
            <a:pPr marL="0" defTabSz="914400">
              <a:spcBef>
                <a:spcPts val="0"/>
              </a:spcBef>
            </a:pPr>
            <a:endParaRPr/>
          </a:p>
        </p:txBody>
      </p:sp>
      <p:pic>
        <p:nvPicPr>
          <p:cNvPr id="3" name="Shape 3073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/>
          <a:stretch>
            <a:fillRect/>
          </a:stretch>
        </p:blipFill>
        <p:spPr>
          <a:xfrm>
            <a:off x="1285875" y="1428750"/>
            <a:ext cx="3357880" cy="2384425"/>
          </a:xfrm>
          <a:prstGeom prst="rect">
            <a:avLst/>
          </a:prstGeom>
          <a:noFill/>
        </p:spPr>
      </p:pic>
      <p:pic>
        <p:nvPicPr>
          <p:cNvPr id="4" name="Shape 3074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4"/>
          <a:stretch>
            <a:fillRect/>
          </a:stretch>
        </p:blipFill>
        <p:spPr>
          <a:xfrm>
            <a:off x="5588000" y="2510155"/>
            <a:ext cx="2698750" cy="2254250"/>
          </a:xfrm>
          <a:prstGeom prst="rect">
            <a:avLst/>
          </a:prstGeom>
          <a:noFill/>
        </p:spPr>
      </p:pic>
      <p:pic>
        <p:nvPicPr>
          <p:cNvPr id="5" name="Rectangle 307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14880" y="4286250"/>
            <a:ext cx="3071495" cy="2181225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555" y="1076325"/>
            <a:ext cx="8929370" cy="5066030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0240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 vert="horz" wrap="square" lIns="91440" tIns="45720" rIns="91440" bIns="45720" numCol="1" anchor="ctr"/>
          <a:lstStyle/>
          <a:p>
            <a:pPr marL="0" defTabSz="914400">
              <a:spcBef>
                <a:spcPts val="0"/>
              </a:spcBef>
            </a:pPr>
            <a:endParaRPr/>
          </a:p>
        </p:txBody>
      </p:sp>
      <p:pic>
        <p:nvPicPr>
          <p:cNvPr id="3" name="Shape 10241"/>
          <p:cNvPicPr>
            <a:picLocks noGrp="1" noChangeAspect="1" noChangeArrowheads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1508125" y="1600200"/>
            <a:ext cx="6127750" cy="45262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1264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 vert="horz" wrap="square" lIns="91440" tIns="45720" rIns="91440" bIns="45720" numCol="1" anchor="ctr"/>
          <a:lstStyle/>
          <a:p>
            <a:pPr marL="0" defTabSz="914400">
              <a:spcBef>
                <a:spcPts val="0"/>
              </a:spcBef>
            </a:pPr>
            <a:endParaRPr/>
          </a:p>
        </p:txBody>
      </p:sp>
      <p:pic>
        <p:nvPicPr>
          <p:cNvPr id="3" name="Shape 11265"/>
          <p:cNvPicPr>
            <a:picLocks noGrp="1" noChangeAspect="1" noChangeArrowheads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1357630" y="1357630"/>
            <a:ext cx="6214745" cy="43783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2288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 vert="horz" wrap="square" lIns="91440" tIns="45720" rIns="91440" bIns="45720" numCol="1" anchor="ctr"/>
          <a:lstStyle/>
          <a:p>
            <a:pPr marL="0" defTabSz="914400">
              <a:spcBef>
                <a:spcPts val="0"/>
              </a:spcBef>
            </a:pPr>
            <a:endParaRPr/>
          </a:p>
        </p:txBody>
      </p:sp>
      <p:pic>
        <p:nvPicPr>
          <p:cNvPr id="3" name="Shape 12289"/>
          <p:cNvPicPr>
            <a:picLocks noGrp="1" noChangeAspect="1" noChangeArrowheads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1411605" y="1600200"/>
            <a:ext cx="6321425" cy="45262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331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 vert="horz" wrap="square" lIns="91440" tIns="45720" rIns="91440" bIns="45720" numCol="1" anchor="ctr"/>
          <a:lstStyle/>
          <a:p>
            <a:pPr marL="0" defTabSz="914400">
              <a:spcBef>
                <a:spcPts val="0"/>
              </a:spcBef>
            </a:pPr>
            <a:endParaRPr/>
          </a:p>
        </p:txBody>
      </p:sp>
      <p:pic>
        <p:nvPicPr>
          <p:cNvPr id="3" name="Shape 13313"/>
          <p:cNvPicPr>
            <a:picLocks noGrp="1" noChangeAspect="1" noChangeArrowheads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1916430" y="2062480"/>
            <a:ext cx="5311775" cy="36017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İçerik Yer Tutucusu 3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1619250" y="1628775"/>
            <a:ext cx="6228080" cy="364045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4336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 vert="horz" wrap="square" lIns="91440" tIns="45720" rIns="91440" bIns="45720" numCol="1" anchor="ctr"/>
          <a:lstStyle/>
          <a:p>
            <a:pPr marL="0" defTabSz="914400">
              <a:spcBef>
                <a:spcPts val="0"/>
              </a:spcBef>
            </a:pPr>
            <a:endParaRPr/>
          </a:p>
        </p:txBody>
      </p:sp>
      <p:pic>
        <p:nvPicPr>
          <p:cNvPr id="3" name="Shape 14337"/>
          <p:cNvPicPr>
            <a:picLocks noGrp="1" noChangeAspect="1" noChangeArrowheads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2072005" y="2214880"/>
            <a:ext cx="4468495" cy="30797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5360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 vert="horz" wrap="square" lIns="91440" tIns="45720" rIns="91440" bIns="45720" numCol="1" anchor="ctr"/>
          <a:lstStyle/>
          <a:p>
            <a:pPr marL="0" defTabSz="914400">
              <a:spcBef>
                <a:spcPts val="0"/>
              </a:spcBef>
            </a:pPr>
            <a:endParaRPr/>
          </a:p>
        </p:txBody>
      </p:sp>
      <p:pic>
        <p:nvPicPr>
          <p:cNvPr id="3" name="Shape 15361"/>
          <p:cNvPicPr>
            <a:picLocks noGrp="1" noChangeAspect="1" noChangeArrowheads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2500630" y="2428875"/>
            <a:ext cx="3881120" cy="25387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 vert="horz" wrap="square" lIns="91440" tIns="45720" rIns="91440" bIns="45720" numCol="1" anchor="ctr"/>
          <a:lstStyle/>
          <a:p>
            <a:endParaRPr/>
          </a:p>
        </p:txBody>
      </p:sp>
      <p:pic>
        <p:nvPicPr>
          <p:cNvPr id="3" name="İçerik Yer Tutucusu 3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485775" y="116205"/>
            <a:ext cx="5038725" cy="3943350"/>
          </a:xfrm>
          <a:prstGeom prst="rect">
            <a:avLst/>
          </a:prstGeom>
        </p:spPr>
      </p:pic>
      <p:pic>
        <p:nvPicPr>
          <p:cNvPr id="4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7900" y="4200525"/>
            <a:ext cx="3810000" cy="2266950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 vert="horz" wrap="square" lIns="91440" tIns="45720" rIns="91440" bIns="45720" numCol="1" anchor="ctr"/>
          <a:lstStyle/>
          <a:p>
            <a:endParaRPr/>
          </a:p>
        </p:txBody>
      </p:sp>
      <p:pic>
        <p:nvPicPr>
          <p:cNvPr id="3" name="İçerik Yer Tutucusu 3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1177925" y="1600200"/>
            <a:ext cx="6788150" cy="452628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048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 vert="horz" wrap="square" lIns="91440" tIns="45720" rIns="91440" bIns="45720" numCol="1" anchor="ctr"/>
          <a:lstStyle/>
          <a:p>
            <a:pPr marL="0" defTabSz="914400">
              <a:spcBef>
                <a:spcPts val="0"/>
              </a:spcBef>
            </a:pPr>
            <a:endParaRPr/>
          </a:p>
        </p:txBody>
      </p:sp>
      <p:pic>
        <p:nvPicPr>
          <p:cNvPr id="3" name="Shape 2049"/>
          <p:cNvPicPr>
            <a:picLocks noGrp="1" noChangeAspect="1" noChangeArrowheads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2000250" y="571500"/>
            <a:ext cx="5305425" cy="55549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 vert="horz" wrap="square" lIns="91440" tIns="45720" rIns="91440" bIns="45720" numCol="1" anchor="ctr"/>
          <a:lstStyle/>
          <a:p>
            <a:endParaRPr/>
          </a:p>
        </p:txBody>
      </p:sp>
      <p:pic>
        <p:nvPicPr>
          <p:cNvPr id="3" name="İçerik Yer Tutucusu 3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887730" y="1600200"/>
            <a:ext cx="7369175" cy="452628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hape 16385"/>
          <p:cNvPicPr>
            <a:picLocks noGrp="1" noChangeAspect="1" noChangeArrowheads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4824095" y="690245"/>
            <a:ext cx="4217035" cy="5480685"/>
          </a:xfrm>
          <a:prstGeom prst="rect">
            <a:avLst/>
          </a:prstGeom>
          <a:noFill/>
        </p:spPr>
      </p:pic>
      <p:pic>
        <p:nvPicPr>
          <p:cNvPr id="4" name="Picture 3" descr="tsunami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065655"/>
            <a:ext cx="4724400" cy="165481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7408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 vert="horz" wrap="square" lIns="91440" tIns="45720" rIns="91440" bIns="45720" numCol="1" anchor="ctr"/>
          <a:lstStyle/>
          <a:p>
            <a:pPr marL="0" defTabSz="914400">
              <a:spcBef>
                <a:spcPts val="0"/>
              </a:spcBef>
            </a:pPr>
            <a:endParaRPr/>
          </a:p>
        </p:txBody>
      </p:sp>
      <p:pic>
        <p:nvPicPr>
          <p:cNvPr id="3" name="Shape 17409"/>
          <p:cNvPicPr>
            <a:picLocks noGrp="1" noChangeAspect="1" noChangeArrowheads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2200275" y="1906905"/>
            <a:ext cx="4743450" cy="39147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843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 vert="horz" wrap="square" lIns="91440" tIns="45720" rIns="91440" bIns="45720" numCol="1" anchor="ctr"/>
          <a:lstStyle/>
          <a:p>
            <a:pPr marL="0" defTabSz="914400">
              <a:spcBef>
                <a:spcPts val="0"/>
              </a:spcBef>
            </a:pPr>
            <a:endParaRPr/>
          </a:p>
        </p:txBody>
      </p:sp>
      <p:pic>
        <p:nvPicPr>
          <p:cNvPr id="3" name="Shape 18433"/>
          <p:cNvPicPr>
            <a:picLocks noGrp="1" noChangeAspect="1" noChangeArrowheads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2357755" y="2643505"/>
            <a:ext cx="4328795" cy="29400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9456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 vert="horz" wrap="square" lIns="91440" tIns="45720" rIns="91440" bIns="45720" numCol="1" anchor="ctr"/>
          <a:lstStyle/>
          <a:p>
            <a:pPr marL="0" defTabSz="914400">
              <a:spcBef>
                <a:spcPts val="0"/>
              </a:spcBef>
            </a:pPr>
            <a:endParaRPr/>
          </a:p>
        </p:txBody>
      </p:sp>
      <p:pic>
        <p:nvPicPr>
          <p:cNvPr id="3" name="Shape 19457"/>
          <p:cNvPicPr>
            <a:picLocks noGrp="1" noChangeAspect="1" noChangeArrowheads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2929255" y="2214880"/>
            <a:ext cx="3841750" cy="302704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6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 vert="horz" wrap="square" lIns="91440" tIns="45720" rIns="91440" bIns="45720" numCol="1" anchor="ctr"/>
          <a:lstStyle/>
          <a:p>
            <a:endParaRPr/>
          </a:p>
        </p:txBody>
      </p:sp>
      <p:pic>
        <p:nvPicPr>
          <p:cNvPr id="3" name="Rectangle 8"/>
          <p:cNvPicPr>
            <a:picLocks noGrp="1" noChangeAspect="1" noChangeArrowheads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1925955" y="1600200"/>
            <a:ext cx="5292725" cy="45262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İçerik Yer Tutucusu 3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1835150" y="274955"/>
            <a:ext cx="6080125" cy="6080125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6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 vert="horz" wrap="square" lIns="91440" tIns="45720" rIns="91440" bIns="45720" numCol="1" anchor="ctr"/>
          <a:lstStyle/>
          <a:p>
            <a:endParaRPr/>
          </a:p>
        </p:txBody>
      </p:sp>
      <p:pic>
        <p:nvPicPr>
          <p:cNvPr id="3" name="Rectangle 8"/>
          <p:cNvPicPr>
            <a:picLocks noGrp="1" noChangeAspect="1" noChangeArrowheads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2272030" y="1600200"/>
            <a:ext cx="4600575" cy="45262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 vert="horz" wrap="square" lIns="91440" tIns="45720" rIns="91440" bIns="45720" numCol="1" anchor="ctr"/>
          <a:lstStyle/>
          <a:p>
            <a:endParaRPr/>
          </a:p>
        </p:txBody>
      </p:sp>
      <p:pic>
        <p:nvPicPr>
          <p:cNvPr id="3" name="Rectangle 3"/>
          <p:cNvPicPr>
            <a:picLocks noGrp="1" noChangeAspect="1" noChangeArrowheads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2990850" y="1600200"/>
            <a:ext cx="3162300" cy="45262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3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 vert="horz" wrap="square" lIns="91440" tIns="45720" rIns="91440" bIns="45720" numCol="1" anchor="ctr"/>
          <a:lstStyle/>
          <a:p>
            <a:endParaRPr/>
          </a:p>
        </p:txBody>
      </p:sp>
      <p:sp>
        <p:nvSpPr>
          <p:cNvPr id="3" name="Shape 4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535430"/>
            <a:ext cx="4040505" cy="639445"/>
          </a:xfrm>
          <a:prstGeom prst="rect">
            <a:avLst/>
          </a:prstGeom>
        </p:spPr>
        <p:txBody>
          <a:bodyPr vert="horz" wrap="square" lIns="91440" tIns="45720" rIns="91440" bIns="45720" numCol="1" anchor="b"/>
          <a:lstStyle/>
          <a:p>
            <a:pPr marL="0">
              <a:spcBef>
                <a:spcPts val="0"/>
              </a:spcBef>
              <a:buNone/>
              <a:defRPr sz="2400" b="1"/>
            </a:pPr>
            <a:endParaRPr/>
          </a:p>
        </p:txBody>
      </p:sp>
      <p:pic>
        <p:nvPicPr>
          <p:cNvPr id="4" name="Rectangle 8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/>
          <a:stretch>
            <a:fillRect/>
          </a:stretch>
        </p:blipFill>
        <p:spPr>
          <a:xfrm>
            <a:off x="457200" y="2324100"/>
            <a:ext cx="4040505" cy="3653155"/>
          </a:xfrm>
          <a:prstGeom prst="rect">
            <a:avLst/>
          </a:prstGeom>
          <a:noFill/>
        </p:spPr>
      </p:pic>
      <p:sp>
        <p:nvSpPr>
          <p:cNvPr id="5" name="Shape 6"/>
          <p:cNvSpPr>
            <a:spLocks noGrp="1" noChangeArrowheads="1"/>
          </p:cNvSpPr>
          <p:nvPr>
            <p:ph type="body" sz="quarter" idx="4294967295"/>
          </p:nvPr>
        </p:nvSpPr>
        <p:spPr>
          <a:xfrm>
            <a:off x="4645025" y="1535430"/>
            <a:ext cx="4041775" cy="639445"/>
          </a:xfrm>
          <a:prstGeom prst="rect">
            <a:avLst/>
          </a:prstGeom>
        </p:spPr>
        <p:txBody>
          <a:bodyPr vert="horz" wrap="square" lIns="91440" tIns="45720" rIns="91440" bIns="45720" numCol="1" anchor="b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marL="0">
              <a:spcBef>
                <a:spcPts val="0"/>
              </a:spcBef>
              <a:buNone/>
              <a:defRPr b="1"/>
            </a:pPr>
            <a:endParaRPr/>
          </a:p>
        </p:txBody>
      </p:sp>
      <p:pic>
        <p:nvPicPr>
          <p:cNvPr id="6" name="Rectangle 9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4"/>
          <a:stretch>
            <a:fillRect/>
          </a:stretch>
        </p:blipFill>
        <p:spPr>
          <a:xfrm>
            <a:off x="4645025" y="2552700"/>
            <a:ext cx="4041775" cy="319595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 vert="horz" wrap="square" lIns="91440" tIns="45720" rIns="91440" bIns="45720" numCol="1" anchor="ctr"/>
          <a:lstStyle/>
          <a:p>
            <a:pPr marL="0" defTabSz="914400">
              <a:spcBef>
                <a:spcPts val="0"/>
              </a:spcBef>
            </a:pPr>
            <a:r>
              <a:t>P dalgası</a:t>
            </a:r>
          </a:p>
        </p:txBody>
      </p:sp>
      <p:pic>
        <p:nvPicPr>
          <p:cNvPr id="3" name="Shape 4097"/>
          <p:cNvPicPr>
            <a:picLocks noGrp="1" noChangeAspect="1" noChangeArrowheads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1397000" y="2497455"/>
            <a:ext cx="6350000" cy="2730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060" y="1076325"/>
            <a:ext cx="7620000" cy="4286250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İçerik Yer Tutucusu 6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>
          <a:xfrm>
            <a:off x="2227580" y="692150"/>
            <a:ext cx="4687570" cy="535813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 vert="horz" wrap="square" lIns="91440" tIns="45720" rIns="91440" bIns="45720" numCol="1" anchor="ctr"/>
          <a:lstStyle/>
          <a:p>
            <a:endParaRPr/>
          </a:p>
        </p:txBody>
      </p:sp>
      <p:sp>
        <p:nvSpPr>
          <p:cNvPr id="3" name="Metin Yer Tutucusu 2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535430"/>
            <a:ext cx="4040505" cy="639445"/>
          </a:xfrm>
          <a:prstGeom prst="rect">
            <a:avLst/>
          </a:prstGeom>
        </p:spPr>
        <p:txBody>
          <a:bodyPr vert="horz" wrap="square" lIns="91440" tIns="45720" rIns="91440" bIns="45720" numCol="1" anchor="b"/>
          <a:lstStyle/>
          <a:p>
            <a:pPr marL="0">
              <a:spcBef>
                <a:spcPts val="0"/>
              </a:spcBef>
              <a:buNone/>
              <a:defRPr sz="2400" b="1"/>
            </a:pPr>
            <a:endParaRPr/>
          </a:p>
        </p:txBody>
      </p:sp>
      <p:pic>
        <p:nvPicPr>
          <p:cNvPr id="4" name="İçerik Yer Tutucusu 6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>
          <a:xfrm>
            <a:off x="4565650" y="3500755"/>
            <a:ext cx="4040505" cy="2687320"/>
          </a:xfrm>
          <a:prstGeom prst="rect">
            <a:avLst/>
          </a:prstGeom>
        </p:spPr>
      </p:pic>
      <p:sp>
        <p:nvSpPr>
          <p:cNvPr id="5" name="Metin Yer Tutucusu 4"/>
          <p:cNvSpPr>
            <a:spLocks noGrp="1" noChangeArrowheads="1"/>
          </p:cNvSpPr>
          <p:nvPr>
            <p:ph type="body" sz="quarter" idx="4294967295"/>
          </p:nvPr>
        </p:nvSpPr>
        <p:spPr>
          <a:xfrm>
            <a:off x="4645025" y="1535430"/>
            <a:ext cx="4041775" cy="639445"/>
          </a:xfrm>
          <a:prstGeom prst="rect">
            <a:avLst/>
          </a:prstGeom>
        </p:spPr>
        <p:txBody>
          <a:bodyPr vert="horz" wrap="square" lIns="91440" tIns="45720" rIns="91440" bIns="45720" numCol="1" anchor="b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marL="0">
              <a:spcBef>
                <a:spcPts val="0"/>
              </a:spcBef>
              <a:buNone/>
              <a:defRPr b="1"/>
            </a:pPr>
            <a:endParaRPr/>
          </a:p>
        </p:txBody>
      </p:sp>
      <p:pic>
        <p:nvPicPr>
          <p:cNvPr id="6" name="İçerik Yer Tutucusu 7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/>
          <a:stretch>
            <a:fillRect/>
          </a:stretch>
        </p:blipFill>
        <p:spPr>
          <a:xfrm>
            <a:off x="457200" y="621030"/>
            <a:ext cx="4041775" cy="26543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İçerik Yer Tutucusu 6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>
          <a:xfrm>
            <a:off x="309880" y="692150"/>
            <a:ext cx="4039870" cy="2687955"/>
          </a:xfrm>
          <a:prstGeom prst="rect">
            <a:avLst/>
          </a:prstGeom>
        </p:spPr>
      </p:pic>
      <p:pic>
        <p:nvPicPr>
          <p:cNvPr id="3" name="İçerik Yer Tutucusu 7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/>
          <a:stretch>
            <a:fillRect/>
          </a:stretch>
        </p:blipFill>
        <p:spPr>
          <a:xfrm>
            <a:off x="4716780" y="3500755"/>
            <a:ext cx="4041775" cy="255397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 vert="horz" wrap="square" lIns="91440" tIns="45720" rIns="91440" bIns="45720" numCol="1" anchor="ctr"/>
          <a:lstStyle/>
          <a:p>
            <a:endParaRPr/>
          </a:p>
        </p:txBody>
      </p:sp>
      <p:pic>
        <p:nvPicPr>
          <p:cNvPr id="3" name="Rectangle 3"/>
          <p:cNvPicPr>
            <a:picLocks noGrp="1" noChangeAspect="1" noChangeArrowheads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1981200" y="2205355"/>
            <a:ext cx="5181600" cy="33147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 vert="horz" wrap="square" lIns="91440" tIns="45720" rIns="91440" bIns="45720" numCol="1" anchor="ctr"/>
          <a:lstStyle/>
          <a:p>
            <a:endParaRPr/>
          </a:p>
        </p:txBody>
      </p:sp>
      <p:pic>
        <p:nvPicPr>
          <p:cNvPr id="3" name="Rectangle 3"/>
          <p:cNvPicPr>
            <a:picLocks noGrp="1" noChangeAspect="1" noChangeArrowheads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2038350" y="2148205"/>
            <a:ext cx="5067300" cy="3429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6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 vert="horz" wrap="square" lIns="91440" tIns="45720" rIns="91440" bIns="45720" numCol="1" anchor="ctr"/>
          <a:lstStyle/>
          <a:p>
            <a:endParaRPr/>
          </a:p>
        </p:txBody>
      </p:sp>
      <p:pic>
        <p:nvPicPr>
          <p:cNvPr id="3" name="Rectangle 8"/>
          <p:cNvPicPr>
            <a:picLocks noGrp="1" noChangeAspect="1" noChangeArrowheads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2428875" y="2286000"/>
            <a:ext cx="4843780" cy="298640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 vert="horz" wrap="square" lIns="91440" tIns="45720" rIns="91440" bIns="45720" numCol="1" anchor="ctr"/>
          <a:lstStyle/>
          <a:p>
            <a:pPr marL="0" defTabSz="914400">
              <a:spcBef>
                <a:spcPts val="0"/>
              </a:spcBef>
            </a:pPr>
            <a:r>
              <a:t>S Dalgası</a:t>
            </a:r>
          </a:p>
        </p:txBody>
      </p:sp>
      <p:pic>
        <p:nvPicPr>
          <p:cNvPr id="3" name="Shape 5121"/>
          <p:cNvPicPr>
            <a:picLocks noGrp="1" noChangeAspect="1" noChangeArrowheads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1397000" y="2319655"/>
            <a:ext cx="6350000" cy="30861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3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 vert="horz" wrap="square" lIns="91440" tIns="45720" rIns="91440" bIns="45720" numCol="1" anchor="ctr"/>
          <a:lstStyle/>
          <a:p>
            <a:pPr marL="0" defTabSz="914400">
              <a:spcBef>
                <a:spcPts val="0"/>
              </a:spcBef>
            </a:pPr>
            <a:r>
              <a:t>Yüzey dalgaları</a:t>
            </a:r>
          </a:p>
        </p:txBody>
      </p:sp>
      <p:sp>
        <p:nvSpPr>
          <p:cNvPr id="3" name="Shape 6145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535430"/>
            <a:ext cx="4040505" cy="639445"/>
          </a:xfrm>
          <a:prstGeom prst="rect">
            <a:avLst/>
          </a:prstGeom>
        </p:spPr>
        <p:txBody>
          <a:bodyPr vert="horz" wrap="square" lIns="91440" tIns="45720" rIns="91440" bIns="45720" numCol="1" anchor="b"/>
          <a:lstStyle/>
          <a:p>
            <a:pPr marL="0" defTabSz="914400">
              <a:spcBef>
                <a:spcPts val="0"/>
              </a:spcBef>
              <a:buNone/>
              <a:defRPr sz="2400" b="1"/>
            </a:pPr>
            <a:endParaRPr/>
          </a:p>
        </p:txBody>
      </p:sp>
      <p:pic>
        <p:nvPicPr>
          <p:cNvPr id="4" name="Shape 6146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/>
          <a:stretch>
            <a:fillRect/>
          </a:stretch>
        </p:blipFill>
        <p:spPr>
          <a:xfrm>
            <a:off x="457200" y="3254375"/>
            <a:ext cx="4040505" cy="1792605"/>
          </a:xfrm>
          <a:prstGeom prst="rect">
            <a:avLst/>
          </a:prstGeom>
          <a:noFill/>
        </p:spPr>
      </p:pic>
      <p:sp>
        <p:nvSpPr>
          <p:cNvPr id="5" name="Shape 6147"/>
          <p:cNvSpPr>
            <a:spLocks noGrp="1" noChangeArrowheads="1"/>
          </p:cNvSpPr>
          <p:nvPr>
            <p:ph type="body" sz="quarter" idx="4294967295"/>
          </p:nvPr>
        </p:nvSpPr>
        <p:spPr>
          <a:xfrm>
            <a:off x="4645025" y="1535430"/>
            <a:ext cx="4041775" cy="639445"/>
          </a:xfrm>
          <a:prstGeom prst="rect">
            <a:avLst/>
          </a:prstGeom>
        </p:spPr>
        <p:txBody>
          <a:bodyPr vert="horz" wrap="square" lIns="91440" tIns="45720" rIns="91440" bIns="45720" numCol="1" anchor="b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marL="0" defTabSz="914400">
              <a:spcBef>
                <a:spcPts val="0"/>
              </a:spcBef>
              <a:buNone/>
              <a:defRPr b="1"/>
            </a:pPr>
            <a:endParaRPr/>
          </a:p>
        </p:txBody>
      </p:sp>
      <p:pic>
        <p:nvPicPr>
          <p:cNvPr id="6" name="Shape 6148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4"/>
          <a:stretch>
            <a:fillRect/>
          </a:stretch>
        </p:blipFill>
        <p:spPr>
          <a:xfrm>
            <a:off x="4645025" y="3253105"/>
            <a:ext cx="4041775" cy="179514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hape 7168"/>
          <p:cNvPicPr>
            <a:picLocks noGrp="1" noChangeAspect="1" noChangeArrowheads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2819400" y="2101850"/>
            <a:ext cx="4021455" cy="4041775"/>
          </a:xfrm>
          <a:prstGeom prst="rect">
            <a:avLst/>
          </a:prstGeom>
          <a:noFill/>
        </p:spPr>
      </p:pic>
      <p:sp>
        <p:nvSpPr>
          <p:cNvPr id="3" name="Shape 7169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 vert="horz" wrap="square" lIns="91440" tIns="45720" rIns="91440" bIns="45720" numCol="1" anchor="ctr"/>
          <a:lstStyle/>
          <a:p>
            <a:pPr marL="0" defTabSz="914400">
              <a:spcBef>
                <a:spcPts val="0"/>
              </a:spcBef>
            </a:pP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 vert="horz" wrap="square" lIns="91440" tIns="45720" rIns="91440" bIns="45720" numCol="1" anchor="ctr"/>
          <a:lstStyle/>
          <a:p>
            <a:endParaRPr/>
          </a:p>
        </p:txBody>
      </p:sp>
      <p:pic>
        <p:nvPicPr>
          <p:cNvPr id="3" name="İçerik Yer Tutucusu 3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549275" y="1600200"/>
            <a:ext cx="8045450" cy="452628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8725" y="895350"/>
            <a:ext cx="6686550" cy="50673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819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 vert="horz" wrap="square" lIns="91440" tIns="45720" rIns="91440" bIns="45720" numCol="1" anchor="ctr"/>
          <a:lstStyle/>
          <a:p>
            <a:pPr marL="0" defTabSz="914400">
              <a:spcBef>
                <a:spcPts val="0"/>
              </a:spcBef>
            </a:pPr>
            <a:endParaRPr/>
          </a:p>
        </p:txBody>
      </p:sp>
      <p:pic>
        <p:nvPicPr>
          <p:cNvPr id="3" name="Shape 8193"/>
          <p:cNvPicPr>
            <a:picLocks noGrp="1" noChangeAspect="1" noChangeArrowheads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2653030" y="2386330"/>
            <a:ext cx="3838575" cy="29527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Presentation">
  <a:themeElements>
    <a:clrScheme name="Presentation 1">
      <a:dk1>
        <a:srgbClr val="FFFFFF"/>
      </a:dk1>
      <a:lt1>
        <a:srgbClr val="000000"/>
      </a:lt1>
      <a:dk2>
        <a:srgbClr val="EEECE1"/>
      </a:dk2>
      <a:lt2>
        <a:srgbClr val="1F497D"/>
      </a:lt2>
      <a:accent1>
        <a:srgbClr val="4F81BD"/>
      </a:accent1>
      <a:accent2>
        <a:srgbClr val="C0504D"/>
      </a:accent2>
      <a:accent3>
        <a:srgbClr val="535379"/>
      </a:accent3>
      <a:accent4>
        <a:srgbClr val="737359"/>
      </a:accent4>
      <a:accent5>
        <a:srgbClr val="939339"/>
      </a:accent5>
      <a:accent6>
        <a:srgbClr val="B3B319"/>
      </a:accent6>
      <a:hlink>
        <a:srgbClr val="0000FF"/>
      </a:hlink>
      <a:folHlink>
        <a:srgbClr val="800080"/>
      </a:folHlink>
    </a:clrScheme>
    <a:fontScheme name="Presentation">
      <a:majorFont>
        <a:latin typeface="Calibri"/>
        <a:ea typeface="Calibri"/>
        <a:cs typeface="Calibri"/>
      </a:majorFont>
      <a:minorFont>
        <a:latin typeface="Calibri"/>
        <a:ea typeface="Calibri"/>
        <a:cs typeface="Calibr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esentation 1">
        <a:dk1>
          <a:srgbClr val="FFFFFF"/>
        </a:dk1>
        <a:lt1>
          <a:srgbClr val="000000"/>
        </a:lt1>
        <a:dk2>
          <a:srgbClr val="EEECE1"/>
        </a:dk2>
        <a:lt2>
          <a:srgbClr val="1F497D"/>
        </a:lt2>
        <a:accent1>
          <a:srgbClr val="4F81BD"/>
        </a:accent1>
        <a:accent2>
          <a:srgbClr val="C0504D"/>
        </a:accent2>
        <a:accent3>
          <a:srgbClr val="535379"/>
        </a:accent3>
        <a:accent4>
          <a:srgbClr val="737359"/>
        </a:accent4>
        <a:accent5>
          <a:srgbClr val="939339"/>
        </a:accent5>
        <a:accent6>
          <a:srgbClr val="B3B319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resentation">
  <a:themeElements>
    <a:clrScheme name="Presentation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535379"/>
      </a:accent3>
      <a:accent4>
        <a:srgbClr val="737359"/>
      </a:accent4>
      <a:accent5>
        <a:srgbClr val="939339"/>
      </a:accent5>
      <a:accent6>
        <a:srgbClr val="B3B319"/>
      </a:accent6>
      <a:hlink>
        <a:srgbClr val="0000FF"/>
      </a:hlink>
      <a:folHlink>
        <a:srgbClr val="800080"/>
      </a:folHlink>
    </a:clrScheme>
    <a:fontScheme name="Presentation">
      <a:majorFont>
        <a:latin typeface="Calibri"/>
        <a:ea typeface="Calibri"/>
        <a:cs typeface="Calibri"/>
      </a:majorFont>
      <a:minorFont>
        <a:latin typeface="Calibri"/>
        <a:ea typeface="Calibri"/>
        <a:cs typeface="Calibr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</Words>
  <Application>Microsoft Office PowerPoint</Application>
  <PresentationFormat>On-screen Show (4:3)</PresentationFormat>
  <Paragraphs>27</Paragraphs>
  <Slides>36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9" baseType="lpstr">
      <vt:lpstr>Arial</vt:lpstr>
      <vt:lpstr>Calibri</vt:lpstr>
      <vt:lpstr>Presentation</vt:lpstr>
      <vt:lpstr>PowerPoint Presentation</vt:lpstr>
      <vt:lpstr>PowerPoint Presentation</vt:lpstr>
      <vt:lpstr>P dalgası</vt:lpstr>
      <vt:lpstr>S Dalgası</vt:lpstr>
      <vt:lpstr>Yüzey dalgaları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Hakan Yigitbasioglu</dc:creator>
  <cp:lastModifiedBy>Hakan Yiğitbaşıoğlu</cp:lastModifiedBy>
  <cp:revision>4</cp:revision>
  <dcterms:created xsi:type="dcterms:W3CDTF">2006-11-02T08:37:00Z</dcterms:created>
  <dcterms:modified xsi:type="dcterms:W3CDTF">2021-11-01T06:37:33Z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2057-11.2.0.10351</vt:lpwstr>
  </property>
  <property fmtid="{D5CDD505-2E9C-101B-9397-08002B2CF9AE}" pid="3" name="ICV">
    <vt:lpwstr>4DEBB78DAFA046DE9D918C357DE67F3E</vt:lpwstr>
  </property>
</Properties>
</file>