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D17D2-1B50-41EF-BC05-E7F30AD53C49}" type="datetimeFigureOut">
              <a:rPr lang="tr-TR" smtClean="0"/>
              <a:t>14.10.2014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5D5B8-8BF5-4EC0-9394-1799688539E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Gayri Meşru Nikah Akitleri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Mut‘a Nikahı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Belli bir ücret karşılığında bir süreliğine geçerli olmak üzere kıyılan nikahtır.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Şiğâr</a:t>
            </a:r>
            <a:r>
              <a:rPr lang="tr-TR" dirty="0" smtClean="0"/>
              <a:t> Nikahı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kişinin velâyeti altında bulunan kızı bir başkası ile evlendirmesi ve bunun karşılığında kendisinin de o kimsenin velayeti altında bulunan kızla evlenmesidir</a:t>
            </a:r>
            <a:r>
              <a:rPr lang="tr-TR" dirty="0" smtClean="0"/>
              <a:t>.</a:t>
            </a:r>
            <a:r>
              <a:rPr lang="tr-TR" dirty="0"/>
              <a:t> </a:t>
            </a:r>
            <a:r>
              <a:rPr lang="tr-TR" dirty="0" err="1"/>
              <a:t>Şiğâr</a:t>
            </a:r>
            <a:r>
              <a:rPr lang="tr-TR" dirty="0"/>
              <a:t> nikâhında, taraflar birbirlerinden ayrıca bir </a:t>
            </a:r>
            <a:r>
              <a:rPr lang="tr-TR" dirty="0" err="1"/>
              <a:t>mehir</a:t>
            </a:r>
            <a:r>
              <a:rPr lang="tr-TR" dirty="0"/>
              <a:t> talep etmemekte ve böylece iki kız birbirinin </a:t>
            </a:r>
            <a:r>
              <a:rPr lang="tr-TR" dirty="0" err="1"/>
              <a:t>mehri</a:t>
            </a:r>
            <a:r>
              <a:rPr lang="tr-TR" dirty="0"/>
              <a:t> sayılmaktadır.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Nikah-ı </a:t>
            </a:r>
            <a:r>
              <a:rPr lang="tr-TR" dirty="0" err="1" smtClean="0"/>
              <a:t>Sırr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İki şahit huzurunda yapılsa da insanlardan gizlenen nikah çeşididir.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73</Words>
  <Application>Microsoft Office PowerPoint</Application>
  <PresentationFormat>Ekran Gösterisi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Gayri Meşru Nikah Akitleri</vt:lpstr>
      <vt:lpstr>Mut‘a Nikahı</vt:lpstr>
      <vt:lpstr>Şiğâr Nikahı</vt:lpstr>
      <vt:lpstr>Nikah-ı Sırr</vt:lpstr>
    </vt:vector>
  </TitlesOfParts>
  <Company>TURBO A.Ş.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Gayri Meşru Nikah Akitleri</dc:title>
  <dc:creator>hadi ensar ceylan</dc:creator>
  <cp:lastModifiedBy>hadi ensar ceylan</cp:lastModifiedBy>
  <cp:revision>14</cp:revision>
  <dcterms:created xsi:type="dcterms:W3CDTF">2014-10-14T07:25:07Z</dcterms:created>
  <dcterms:modified xsi:type="dcterms:W3CDTF">2014-10-14T10:56:10Z</dcterms:modified>
</cp:coreProperties>
</file>