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3" r:id="rId7"/>
    <p:sldId id="264" r:id="rId8"/>
    <p:sldId id="265" r:id="rId9"/>
    <p:sldId id="266" r:id="rId10"/>
    <p:sldId id="268" r:id="rId11"/>
    <p:sldId id="269" r:id="rId12"/>
    <p:sldId id="271" r:id="rId13"/>
    <p:sldId id="272" r:id="rId14"/>
    <p:sldId id="274" r:id="rId15"/>
    <p:sldId id="275" r:id="rId16"/>
    <p:sldId id="276" r:id="rId17"/>
    <p:sldId id="278" r:id="rId18"/>
    <p:sldId id="279" r:id="rId19"/>
    <p:sldId id="280" r:id="rId20"/>
    <p:sldId id="284" r:id="rId21"/>
    <p:sldId id="285" r:id="rId22"/>
    <p:sldId id="287" r:id="rId23"/>
    <p:sldId id="289" r:id="rId24"/>
    <p:sldId id="291" r:id="rId2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48" y="57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11886-A5AA-4BBC-815A-39EFF6FCAEC8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31F50-35C2-4040-8D1A-79A36D7C9F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40473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11886-A5AA-4BBC-815A-39EFF6FCAEC8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31F50-35C2-4040-8D1A-79A36D7C9F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27813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11886-A5AA-4BBC-815A-39EFF6FCAEC8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31F50-35C2-4040-8D1A-79A36D7C9F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02812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11886-A5AA-4BBC-815A-39EFF6FCAEC8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31F50-35C2-4040-8D1A-79A36D7C9F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46046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11886-A5AA-4BBC-815A-39EFF6FCAEC8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31F50-35C2-4040-8D1A-79A36D7C9F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0524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11886-A5AA-4BBC-815A-39EFF6FCAEC8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31F50-35C2-4040-8D1A-79A36D7C9F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48223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11886-A5AA-4BBC-815A-39EFF6FCAEC8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31F50-35C2-4040-8D1A-79A36D7C9F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03934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11886-A5AA-4BBC-815A-39EFF6FCAEC8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31F50-35C2-4040-8D1A-79A36D7C9F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8938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11886-A5AA-4BBC-815A-39EFF6FCAEC8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31F50-35C2-4040-8D1A-79A36D7C9F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74251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11886-A5AA-4BBC-815A-39EFF6FCAEC8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31F50-35C2-4040-8D1A-79A36D7C9F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913923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11886-A5AA-4BBC-815A-39EFF6FCAEC8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31F50-35C2-4040-8D1A-79A36D7C9F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73210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811886-A5AA-4BBC-815A-39EFF6FCAEC8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E31F50-35C2-4040-8D1A-79A36D7C9F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6529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5491" y="-304800"/>
            <a:ext cx="12192000" cy="6858000"/>
          </a:xfrm>
          <a:prstGeom prst="rect">
            <a:avLst/>
          </a:prstGeom>
        </p:spPr>
      </p:pic>
      <p:sp>
        <p:nvSpPr>
          <p:cNvPr id="7" name="Dikdörtgen 6"/>
          <p:cNvSpPr/>
          <p:nvPr/>
        </p:nvSpPr>
        <p:spPr>
          <a:xfrm>
            <a:off x="9698182" y="5421745"/>
            <a:ext cx="2493818" cy="13115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4858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12192000" cy="646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8945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12192000" cy="646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7885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12192000" cy="646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357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12192000" cy="646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7845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12192000" cy="646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1081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37"/>
          <a:stretch/>
        </p:blipFill>
        <p:spPr>
          <a:xfrm>
            <a:off x="748144" y="196850"/>
            <a:ext cx="11443855" cy="646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7845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12192000" cy="646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1792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12192000" cy="646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37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06"/>
          <a:stretch/>
        </p:blipFill>
        <p:spPr>
          <a:xfrm>
            <a:off x="0" y="196850"/>
            <a:ext cx="11203709" cy="646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671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48"/>
          <a:stretch/>
        </p:blipFill>
        <p:spPr>
          <a:xfrm>
            <a:off x="1200726" y="196850"/>
            <a:ext cx="10991273" cy="646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413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807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12192000" cy="646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511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47"/>
          <a:stretch/>
        </p:blipFill>
        <p:spPr>
          <a:xfrm>
            <a:off x="1700462" y="196850"/>
            <a:ext cx="10491537" cy="646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87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42"/>
          <a:stretch/>
        </p:blipFill>
        <p:spPr>
          <a:xfrm>
            <a:off x="1443788" y="196850"/>
            <a:ext cx="10748211" cy="646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140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27"/>
          <a:stretch/>
        </p:blipFill>
        <p:spPr>
          <a:xfrm>
            <a:off x="1588168" y="196850"/>
            <a:ext cx="10603832" cy="6464300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7703127" y="6354618"/>
            <a:ext cx="822037" cy="3879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8963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89"/>
          <a:stretch/>
        </p:blipFill>
        <p:spPr>
          <a:xfrm>
            <a:off x="1620252" y="196850"/>
            <a:ext cx="10571747" cy="646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724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12192000" cy="646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009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06"/>
          <a:stretch/>
        </p:blipFill>
        <p:spPr>
          <a:xfrm>
            <a:off x="0" y="196850"/>
            <a:ext cx="11813309" cy="646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624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6"/>
          <a:stretch/>
        </p:blipFill>
        <p:spPr>
          <a:xfrm>
            <a:off x="618836" y="196850"/>
            <a:ext cx="11573164" cy="646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927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12192000" cy="646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4354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12192000" cy="646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3848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12192000" cy="646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8622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12192000" cy="646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3568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0</Words>
  <Application>Microsoft Office PowerPoint</Application>
  <PresentationFormat>Geniş ekran</PresentationFormat>
  <Paragraphs>0</Paragraphs>
  <Slides>24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24</vt:i4>
      </vt:variant>
    </vt:vector>
  </HeadingPairs>
  <TitlesOfParts>
    <vt:vector size="28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Pc</dc:creator>
  <cp:lastModifiedBy>Pc</cp:lastModifiedBy>
  <cp:revision>5</cp:revision>
  <dcterms:created xsi:type="dcterms:W3CDTF">2020-03-21T11:41:51Z</dcterms:created>
  <dcterms:modified xsi:type="dcterms:W3CDTF">2020-03-29T22:01:08Z</dcterms:modified>
</cp:coreProperties>
</file>