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4" r:id="rId15"/>
    <p:sldId id="275" r:id="rId16"/>
    <p:sldId id="276" r:id="rId17"/>
    <p:sldId id="278" r:id="rId18"/>
    <p:sldId id="279" r:id="rId19"/>
    <p:sldId id="280" r:id="rId20"/>
    <p:sldId id="284" r:id="rId21"/>
    <p:sldId id="285" r:id="rId22"/>
    <p:sldId id="287" r:id="rId23"/>
    <p:sldId id="289" r:id="rId24"/>
    <p:sldId id="291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04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7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28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6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52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82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39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9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42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39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32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1886-A5AA-4BBC-815A-39EFF6FCAEC8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1F50-35C2-4040-8D1A-79A36D7C9F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5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91" y="-304800"/>
            <a:ext cx="12192000" cy="6858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698182" y="5421745"/>
            <a:ext cx="2493818" cy="1311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8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8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/>
          <a:stretch/>
        </p:blipFill>
        <p:spPr>
          <a:xfrm>
            <a:off x="748144" y="196850"/>
            <a:ext cx="11443855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8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6"/>
          <a:stretch/>
        </p:blipFill>
        <p:spPr>
          <a:xfrm>
            <a:off x="0" y="196850"/>
            <a:ext cx="11203709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/>
          <a:stretch/>
        </p:blipFill>
        <p:spPr>
          <a:xfrm>
            <a:off x="1200726" y="196850"/>
            <a:ext cx="10991273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/>
          <a:stretch/>
        </p:blipFill>
        <p:spPr>
          <a:xfrm>
            <a:off x="1700462" y="196850"/>
            <a:ext cx="10491537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/>
          <a:stretch/>
        </p:blipFill>
        <p:spPr>
          <a:xfrm>
            <a:off x="1443788" y="196850"/>
            <a:ext cx="10748211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/>
          <a:stretch/>
        </p:blipFill>
        <p:spPr>
          <a:xfrm>
            <a:off x="1588168" y="196850"/>
            <a:ext cx="10603832" cy="64643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703127" y="6354618"/>
            <a:ext cx="822037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9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/>
          <a:stretch/>
        </p:blipFill>
        <p:spPr>
          <a:xfrm>
            <a:off x="1620252" y="196850"/>
            <a:ext cx="10571747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"/>
          <a:stretch/>
        </p:blipFill>
        <p:spPr>
          <a:xfrm>
            <a:off x="0" y="196850"/>
            <a:ext cx="11813309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/>
          <a:stretch/>
        </p:blipFill>
        <p:spPr>
          <a:xfrm>
            <a:off x="618836" y="196850"/>
            <a:ext cx="11573164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5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Geniş ekran</PresentationFormat>
  <Paragraphs>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5</cp:revision>
  <dcterms:created xsi:type="dcterms:W3CDTF">2020-03-21T11:41:51Z</dcterms:created>
  <dcterms:modified xsi:type="dcterms:W3CDTF">2020-03-29T22:01:08Z</dcterms:modified>
</cp:coreProperties>
</file>