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8" r:id="rId2"/>
    <p:sldId id="274" r:id="rId3"/>
    <p:sldId id="275" r:id="rId4"/>
    <p:sldId id="259" r:id="rId5"/>
    <p:sldId id="260" r:id="rId6"/>
    <p:sldId id="261" r:id="rId7"/>
    <p:sldId id="262" r:id="rId8"/>
    <p:sldId id="263" r:id="rId9"/>
    <p:sldId id="264" r:id="rId10"/>
    <p:sldId id="265" r:id="rId11"/>
    <p:sldId id="266" r:id="rId12"/>
    <p:sldId id="267" r:id="rId13"/>
    <p:sldId id="268" r:id="rId14"/>
    <p:sldId id="269" r:id="rId15"/>
    <p:sldId id="270" r:id="rId16"/>
    <p:sldId id="281" r:id="rId17"/>
    <p:sldId id="271" r:id="rId18"/>
    <p:sldId id="272" r:id="rId19"/>
    <p:sldId id="273" r:id="rId20"/>
    <p:sldId id="278" r:id="rId21"/>
    <p:sldId id="279" r:id="rId22"/>
    <p:sldId id="280" r:id="rId23"/>
    <p:sldId id="276" r:id="rId24"/>
    <p:sldId id="27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4E44AB-DA5F-4156-8B9F-01B4F3004CBB}" type="doc">
      <dgm:prSet loTypeId="urn:microsoft.com/office/officeart/2005/8/layout/list1" loCatId="list" qsTypeId="urn:microsoft.com/office/officeart/2005/8/quickstyle/simple3" qsCatId="simple" csTypeId="urn:microsoft.com/office/officeart/2005/8/colors/accent2_2" csCatId="accent2" phldr="1"/>
      <dgm:spPr/>
      <dgm:t>
        <a:bodyPr/>
        <a:lstStyle/>
        <a:p>
          <a:endParaRPr lang="tr-TR"/>
        </a:p>
      </dgm:t>
    </dgm:pt>
    <dgm:pt modelId="{48E774D8-EFF9-4705-8BA4-E12477EB7208}">
      <dgm:prSet phldrT="[Metin]"/>
      <dgm:spPr/>
      <dgm:t>
        <a:bodyPr/>
        <a:lstStyle/>
        <a:p>
          <a:r>
            <a:rPr lang="tr-TR" dirty="0" smtClean="0"/>
            <a:t>Alacağın Devri</a:t>
          </a:r>
          <a:endParaRPr lang="tr-TR" dirty="0"/>
        </a:p>
      </dgm:t>
    </dgm:pt>
    <dgm:pt modelId="{9541BE6C-734F-4BE8-8098-8C33105A8C07}" type="parTrans" cxnId="{240A85B0-56DC-4D29-9DDB-AE1FEE8B77FC}">
      <dgm:prSet/>
      <dgm:spPr/>
      <dgm:t>
        <a:bodyPr/>
        <a:lstStyle/>
        <a:p>
          <a:endParaRPr lang="tr-TR"/>
        </a:p>
      </dgm:t>
    </dgm:pt>
    <dgm:pt modelId="{33F932C2-8FF4-4F1E-9DA4-136E0C6EE635}" type="sibTrans" cxnId="{240A85B0-56DC-4D29-9DDB-AE1FEE8B77FC}">
      <dgm:prSet/>
      <dgm:spPr/>
      <dgm:t>
        <a:bodyPr/>
        <a:lstStyle/>
        <a:p>
          <a:endParaRPr lang="tr-TR"/>
        </a:p>
      </dgm:t>
    </dgm:pt>
    <dgm:pt modelId="{B06FA1C6-6BDF-4BF5-893F-261F47769662}">
      <dgm:prSet phldrT="[Metin]"/>
      <dgm:spPr/>
      <dgm:t>
        <a:bodyPr/>
        <a:lstStyle/>
        <a:p>
          <a:r>
            <a:rPr lang="tr-TR" dirty="0" smtClean="0"/>
            <a:t>Borcun Üstlenilmesi</a:t>
          </a:r>
          <a:endParaRPr lang="tr-TR" dirty="0"/>
        </a:p>
      </dgm:t>
    </dgm:pt>
    <dgm:pt modelId="{E1F11338-EF86-42E3-8609-F3F305D48206}" type="parTrans" cxnId="{5F288BCB-5907-4D5A-93B9-A72ECD2B44C0}">
      <dgm:prSet/>
      <dgm:spPr/>
      <dgm:t>
        <a:bodyPr/>
        <a:lstStyle/>
        <a:p>
          <a:endParaRPr lang="tr-TR"/>
        </a:p>
      </dgm:t>
    </dgm:pt>
    <dgm:pt modelId="{43B664A1-DBD0-4921-8C9E-A02CC3535FBB}" type="sibTrans" cxnId="{5F288BCB-5907-4D5A-93B9-A72ECD2B44C0}">
      <dgm:prSet/>
      <dgm:spPr/>
      <dgm:t>
        <a:bodyPr/>
        <a:lstStyle/>
        <a:p>
          <a:endParaRPr lang="tr-TR"/>
        </a:p>
      </dgm:t>
    </dgm:pt>
    <dgm:pt modelId="{A04A06EF-2304-409D-ACE5-D0752F8A08FA}">
      <dgm:prSet phldrT="[Metin]"/>
      <dgm:spPr/>
      <dgm:t>
        <a:bodyPr/>
        <a:lstStyle/>
        <a:p>
          <a:r>
            <a:rPr lang="tr-TR" dirty="0" smtClean="0"/>
            <a:t>Sözleşmenin Devri ve Sözleşmeye Katılma </a:t>
          </a:r>
          <a:endParaRPr lang="tr-TR" dirty="0"/>
        </a:p>
      </dgm:t>
    </dgm:pt>
    <dgm:pt modelId="{0D3411E4-1E95-4FD8-BF8B-782CA5EA85F5}" type="parTrans" cxnId="{3A4FDB75-7D90-4083-886E-053335C1CAD1}">
      <dgm:prSet/>
      <dgm:spPr/>
      <dgm:t>
        <a:bodyPr/>
        <a:lstStyle/>
        <a:p>
          <a:endParaRPr lang="tr-TR"/>
        </a:p>
      </dgm:t>
    </dgm:pt>
    <dgm:pt modelId="{103FC41F-0957-44F5-A2B4-05E4A604C5A1}" type="sibTrans" cxnId="{3A4FDB75-7D90-4083-886E-053335C1CAD1}">
      <dgm:prSet/>
      <dgm:spPr/>
      <dgm:t>
        <a:bodyPr/>
        <a:lstStyle/>
        <a:p>
          <a:endParaRPr lang="tr-TR"/>
        </a:p>
      </dgm:t>
    </dgm:pt>
    <dgm:pt modelId="{40706239-14FD-4E67-8492-3EB052072986}">
      <dgm:prSet/>
      <dgm:spPr/>
      <dgm:t>
        <a:bodyPr/>
        <a:lstStyle/>
        <a:p>
          <a:r>
            <a:rPr lang="tr-TR" dirty="0" smtClean="0"/>
            <a:t>TBK m.183-194</a:t>
          </a:r>
          <a:endParaRPr lang="tr-TR" dirty="0"/>
        </a:p>
      </dgm:t>
    </dgm:pt>
    <dgm:pt modelId="{2297188A-B905-4652-A0BF-8B9EF707A744}" type="parTrans" cxnId="{5351961D-05FD-4B66-A345-CA9798C82E48}">
      <dgm:prSet/>
      <dgm:spPr/>
      <dgm:t>
        <a:bodyPr/>
        <a:lstStyle/>
        <a:p>
          <a:endParaRPr lang="tr-TR"/>
        </a:p>
      </dgm:t>
    </dgm:pt>
    <dgm:pt modelId="{4C77A331-3476-42D4-8823-89A4507E99B6}" type="sibTrans" cxnId="{5351961D-05FD-4B66-A345-CA9798C82E48}">
      <dgm:prSet/>
      <dgm:spPr/>
      <dgm:t>
        <a:bodyPr/>
        <a:lstStyle/>
        <a:p>
          <a:endParaRPr lang="tr-TR"/>
        </a:p>
      </dgm:t>
    </dgm:pt>
    <dgm:pt modelId="{48CACA18-5A50-41C0-90A5-719D452B1356}">
      <dgm:prSet/>
      <dgm:spPr/>
      <dgm:t>
        <a:bodyPr/>
        <a:lstStyle/>
        <a:p>
          <a:r>
            <a:rPr lang="tr-TR" dirty="0" smtClean="0"/>
            <a:t>TBK m.195-204</a:t>
          </a:r>
          <a:endParaRPr lang="tr-TR" dirty="0"/>
        </a:p>
      </dgm:t>
    </dgm:pt>
    <dgm:pt modelId="{C4020DB6-17FF-4131-8467-67DE85AFD81C}" type="parTrans" cxnId="{04FFB146-FEDB-4F54-88B1-58DB70A0CC98}">
      <dgm:prSet/>
      <dgm:spPr/>
      <dgm:t>
        <a:bodyPr/>
        <a:lstStyle/>
        <a:p>
          <a:endParaRPr lang="tr-TR"/>
        </a:p>
      </dgm:t>
    </dgm:pt>
    <dgm:pt modelId="{5E41FC46-5535-4246-A46B-6BD7431A8357}" type="sibTrans" cxnId="{04FFB146-FEDB-4F54-88B1-58DB70A0CC98}">
      <dgm:prSet/>
      <dgm:spPr/>
      <dgm:t>
        <a:bodyPr/>
        <a:lstStyle/>
        <a:p>
          <a:endParaRPr lang="tr-TR"/>
        </a:p>
      </dgm:t>
    </dgm:pt>
    <dgm:pt modelId="{34B6F65E-EDD8-4388-916A-0D27E240CCEE}">
      <dgm:prSet/>
      <dgm:spPr/>
      <dgm:t>
        <a:bodyPr/>
        <a:lstStyle/>
        <a:p>
          <a:r>
            <a:rPr lang="tr-TR" dirty="0" smtClean="0"/>
            <a:t>TBK m. 205-206</a:t>
          </a:r>
          <a:endParaRPr lang="tr-TR" dirty="0"/>
        </a:p>
      </dgm:t>
    </dgm:pt>
    <dgm:pt modelId="{6543EF9C-4820-43B3-8158-2BAC33FFBEB8}" type="parTrans" cxnId="{E1419DF5-9800-4DCE-B20A-A1AE2F32CD7B}">
      <dgm:prSet/>
      <dgm:spPr/>
      <dgm:t>
        <a:bodyPr/>
        <a:lstStyle/>
        <a:p>
          <a:endParaRPr lang="tr-TR"/>
        </a:p>
      </dgm:t>
    </dgm:pt>
    <dgm:pt modelId="{8336EACC-E79D-4763-B9DA-B15D16F53DFB}" type="sibTrans" cxnId="{E1419DF5-9800-4DCE-B20A-A1AE2F32CD7B}">
      <dgm:prSet/>
      <dgm:spPr/>
      <dgm:t>
        <a:bodyPr/>
        <a:lstStyle/>
        <a:p>
          <a:endParaRPr lang="tr-TR"/>
        </a:p>
      </dgm:t>
    </dgm:pt>
    <dgm:pt modelId="{40BED43D-B03C-4584-A32E-DC7B48D2F3AC}" type="pres">
      <dgm:prSet presAssocID="{CE4E44AB-DA5F-4156-8B9F-01B4F3004CBB}" presName="linear" presStyleCnt="0">
        <dgm:presLayoutVars>
          <dgm:dir/>
          <dgm:animLvl val="lvl"/>
          <dgm:resizeHandles val="exact"/>
        </dgm:presLayoutVars>
      </dgm:prSet>
      <dgm:spPr/>
      <dgm:t>
        <a:bodyPr/>
        <a:lstStyle/>
        <a:p>
          <a:endParaRPr lang="tr-TR"/>
        </a:p>
      </dgm:t>
    </dgm:pt>
    <dgm:pt modelId="{806E617D-73BD-4CA6-B821-C762B54932D0}" type="pres">
      <dgm:prSet presAssocID="{48E774D8-EFF9-4705-8BA4-E12477EB7208}" presName="parentLin" presStyleCnt="0"/>
      <dgm:spPr/>
      <dgm:t>
        <a:bodyPr/>
        <a:lstStyle/>
        <a:p>
          <a:endParaRPr lang="tr-TR"/>
        </a:p>
      </dgm:t>
    </dgm:pt>
    <dgm:pt modelId="{6FBAF862-26F7-4108-8B68-E3CBA386E679}" type="pres">
      <dgm:prSet presAssocID="{48E774D8-EFF9-4705-8BA4-E12477EB7208}" presName="parentLeftMargin" presStyleLbl="node1" presStyleIdx="0" presStyleCnt="3"/>
      <dgm:spPr/>
      <dgm:t>
        <a:bodyPr/>
        <a:lstStyle/>
        <a:p>
          <a:endParaRPr lang="tr-TR"/>
        </a:p>
      </dgm:t>
    </dgm:pt>
    <dgm:pt modelId="{912DD6D0-C8F0-4A9A-ADD8-B48AFE63D12F}" type="pres">
      <dgm:prSet presAssocID="{48E774D8-EFF9-4705-8BA4-E12477EB7208}" presName="parentText" presStyleLbl="node1" presStyleIdx="0" presStyleCnt="3">
        <dgm:presLayoutVars>
          <dgm:chMax val="0"/>
          <dgm:bulletEnabled val="1"/>
        </dgm:presLayoutVars>
      </dgm:prSet>
      <dgm:spPr/>
      <dgm:t>
        <a:bodyPr/>
        <a:lstStyle/>
        <a:p>
          <a:endParaRPr lang="tr-TR"/>
        </a:p>
      </dgm:t>
    </dgm:pt>
    <dgm:pt modelId="{CB7CD17A-1788-462F-9EF1-06A0EFF05BAD}" type="pres">
      <dgm:prSet presAssocID="{48E774D8-EFF9-4705-8BA4-E12477EB7208}" presName="negativeSpace" presStyleCnt="0"/>
      <dgm:spPr/>
      <dgm:t>
        <a:bodyPr/>
        <a:lstStyle/>
        <a:p>
          <a:endParaRPr lang="tr-TR"/>
        </a:p>
      </dgm:t>
    </dgm:pt>
    <dgm:pt modelId="{D0A47FEF-9A29-41E8-B28F-9CE1F29ED0AB}" type="pres">
      <dgm:prSet presAssocID="{48E774D8-EFF9-4705-8BA4-E12477EB7208}" presName="childText" presStyleLbl="conFgAcc1" presStyleIdx="0" presStyleCnt="3">
        <dgm:presLayoutVars>
          <dgm:bulletEnabled val="1"/>
        </dgm:presLayoutVars>
      </dgm:prSet>
      <dgm:spPr/>
      <dgm:t>
        <a:bodyPr/>
        <a:lstStyle/>
        <a:p>
          <a:endParaRPr lang="tr-TR"/>
        </a:p>
      </dgm:t>
    </dgm:pt>
    <dgm:pt modelId="{62D80CC2-4733-4D88-8AC5-08719C79E0D7}" type="pres">
      <dgm:prSet presAssocID="{33F932C2-8FF4-4F1E-9DA4-136E0C6EE635}" presName="spaceBetweenRectangles" presStyleCnt="0"/>
      <dgm:spPr/>
      <dgm:t>
        <a:bodyPr/>
        <a:lstStyle/>
        <a:p>
          <a:endParaRPr lang="tr-TR"/>
        </a:p>
      </dgm:t>
    </dgm:pt>
    <dgm:pt modelId="{469CACFB-BF20-41A9-B57A-C6C245AD9665}" type="pres">
      <dgm:prSet presAssocID="{B06FA1C6-6BDF-4BF5-893F-261F47769662}" presName="parentLin" presStyleCnt="0"/>
      <dgm:spPr/>
      <dgm:t>
        <a:bodyPr/>
        <a:lstStyle/>
        <a:p>
          <a:endParaRPr lang="tr-TR"/>
        </a:p>
      </dgm:t>
    </dgm:pt>
    <dgm:pt modelId="{3E8C1B58-7C75-4F1B-8430-6E407384F540}" type="pres">
      <dgm:prSet presAssocID="{B06FA1C6-6BDF-4BF5-893F-261F47769662}" presName="parentLeftMargin" presStyleLbl="node1" presStyleIdx="0" presStyleCnt="3"/>
      <dgm:spPr/>
      <dgm:t>
        <a:bodyPr/>
        <a:lstStyle/>
        <a:p>
          <a:endParaRPr lang="tr-TR"/>
        </a:p>
      </dgm:t>
    </dgm:pt>
    <dgm:pt modelId="{FAF95C8A-1CB9-44F1-8B44-ADB4772931BF}" type="pres">
      <dgm:prSet presAssocID="{B06FA1C6-6BDF-4BF5-893F-261F47769662}" presName="parentText" presStyleLbl="node1" presStyleIdx="1" presStyleCnt="3">
        <dgm:presLayoutVars>
          <dgm:chMax val="0"/>
          <dgm:bulletEnabled val="1"/>
        </dgm:presLayoutVars>
      </dgm:prSet>
      <dgm:spPr/>
      <dgm:t>
        <a:bodyPr/>
        <a:lstStyle/>
        <a:p>
          <a:endParaRPr lang="tr-TR"/>
        </a:p>
      </dgm:t>
    </dgm:pt>
    <dgm:pt modelId="{48FC0311-CB79-4525-AEC0-CD4EF576C2F3}" type="pres">
      <dgm:prSet presAssocID="{B06FA1C6-6BDF-4BF5-893F-261F47769662}" presName="negativeSpace" presStyleCnt="0"/>
      <dgm:spPr/>
      <dgm:t>
        <a:bodyPr/>
        <a:lstStyle/>
        <a:p>
          <a:endParaRPr lang="tr-TR"/>
        </a:p>
      </dgm:t>
    </dgm:pt>
    <dgm:pt modelId="{001CCC57-2F22-4271-9A18-AE53E88B6AF9}" type="pres">
      <dgm:prSet presAssocID="{B06FA1C6-6BDF-4BF5-893F-261F47769662}" presName="childText" presStyleLbl="conFgAcc1" presStyleIdx="1" presStyleCnt="3">
        <dgm:presLayoutVars>
          <dgm:bulletEnabled val="1"/>
        </dgm:presLayoutVars>
      </dgm:prSet>
      <dgm:spPr/>
      <dgm:t>
        <a:bodyPr/>
        <a:lstStyle/>
        <a:p>
          <a:endParaRPr lang="tr-TR"/>
        </a:p>
      </dgm:t>
    </dgm:pt>
    <dgm:pt modelId="{88ED0F1D-88A1-4203-8699-E9BD8C1758F5}" type="pres">
      <dgm:prSet presAssocID="{43B664A1-DBD0-4921-8C9E-A02CC3535FBB}" presName="spaceBetweenRectangles" presStyleCnt="0"/>
      <dgm:spPr/>
      <dgm:t>
        <a:bodyPr/>
        <a:lstStyle/>
        <a:p>
          <a:endParaRPr lang="tr-TR"/>
        </a:p>
      </dgm:t>
    </dgm:pt>
    <dgm:pt modelId="{FF6D02CF-E869-4840-B69C-1A385EF9FCF8}" type="pres">
      <dgm:prSet presAssocID="{A04A06EF-2304-409D-ACE5-D0752F8A08FA}" presName="parentLin" presStyleCnt="0"/>
      <dgm:spPr/>
      <dgm:t>
        <a:bodyPr/>
        <a:lstStyle/>
        <a:p>
          <a:endParaRPr lang="tr-TR"/>
        </a:p>
      </dgm:t>
    </dgm:pt>
    <dgm:pt modelId="{D6369620-0CD3-4702-80BA-6382D2A0E686}" type="pres">
      <dgm:prSet presAssocID="{A04A06EF-2304-409D-ACE5-D0752F8A08FA}" presName="parentLeftMargin" presStyleLbl="node1" presStyleIdx="1" presStyleCnt="3"/>
      <dgm:spPr/>
      <dgm:t>
        <a:bodyPr/>
        <a:lstStyle/>
        <a:p>
          <a:endParaRPr lang="tr-TR"/>
        </a:p>
      </dgm:t>
    </dgm:pt>
    <dgm:pt modelId="{8AB490F8-1508-4607-A320-953800C0B27B}" type="pres">
      <dgm:prSet presAssocID="{A04A06EF-2304-409D-ACE5-D0752F8A08FA}" presName="parentText" presStyleLbl="node1" presStyleIdx="2" presStyleCnt="3">
        <dgm:presLayoutVars>
          <dgm:chMax val="0"/>
          <dgm:bulletEnabled val="1"/>
        </dgm:presLayoutVars>
      </dgm:prSet>
      <dgm:spPr/>
      <dgm:t>
        <a:bodyPr/>
        <a:lstStyle/>
        <a:p>
          <a:endParaRPr lang="tr-TR"/>
        </a:p>
      </dgm:t>
    </dgm:pt>
    <dgm:pt modelId="{20D0F6C0-795D-4D92-8A41-436E233E6FF7}" type="pres">
      <dgm:prSet presAssocID="{A04A06EF-2304-409D-ACE5-D0752F8A08FA}" presName="negativeSpace" presStyleCnt="0"/>
      <dgm:spPr/>
      <dgm:t>
        <a:bodyPr/>
        <a:lstStyle/>
        <a:p>
          <a:endParaRPr lang="tr-TR"/>
        </a:p>
      </dgm:t>
    </dgm:pt>
    <dgm:pt modelId="{D12D4E33-A572-4DC1-9557-040C4B4F8D4A}" type="pres">
      <dgm:prSet presAssocID="{A04A06EF-2304-409D-ACE5-D0752F8A08FA}" presName="childText" presStyleLbl="conFgAcc1" presStyleIdx="2" presStyleCnt="3">
        <dgm:presLayoutVars>
          <dgm:bulletEnabled val="1"/>
        </dgm:presLayoutVars>
      </dgm:prSet>
      <dgm:spPr/>
      <dgm:t>
        <a:bodyPr/>
        <a:lstStyle/>
        <a:p>
          <a:endParaRPr lang="tr-TR"/>
        </a:p>
      </dgm:t>
    </dgm:pt>
  </dgm:ptLst>
  <dgm:cxnLst>
    <dgm:cxn modelId="{43A5496C-A753-4D42-B62D-0349EC16F571}" type="presOf" srcId="{A04A06EF-2304-409D-ACE5-D0752F8A08FA}" destId="{D6369620-0CD3-4702-80BA-6382D2A0E686}" srcOrd="0" destOrd="0" presId="urn:microsoft.com/office/officeart/2005/8/layout/list1"/>
    <dgm:cxn modelId="{3A4FDB75-7D90-4083-886E-053335C1CAD1}" srcId="{CE4E44AB-DA5F-4156-8B9F-01B4F3004CBB}" destId="{A04A06EF-2304-409D-ACE5-D0752F8A08FA}" srcOrd="2" destOrd="0" parTransId="{0D3411E4-1E95-4FD8-BF8B-782CA5EA85F5}" sibTransId="{103FC41F-0957-44F5-A2B4-05E4A604C5A1}"/>
    <dgm:cxn modelId="{12DC5E10-E89D-4430-A0F5-2A25F9FD05B3}" type="presOf" srcId="{A04A06EF-2304-409D-ACE5-D0752F8A08FA}" destId="{8AB490F8-1508-4607-A320-953800C0B27B}" srcOrd="1" destOrd="0" presId="urn:microsoft.com/office/officeart/2005/8/layout/list1"/>
    <dgm:cxn modelId="{240A85B0-56DC-4D29-9DDB-AE1FEE8B77FC}" srcId="{CE4E44AB-DA5F-4156-8B9F-01B4F3004CBB}" destId="{48E774D8-EFF9-4705-8BA4-E12477EB7208}" srcOrd="0" destOrd="0" parTransId="{9541BE6C-734F-4BE8-8098-8C33105A8C07}" sibTransId="{33F932C2-8FF4-4F1E-9DA4-136E0C6EE635}"/>
    <dgm:cxn modelId="{5F288BCB-5907-4D5A-93B9-A72ECD2B44C0}" srcId="{CE4E44AB-DA5F-4156-8B9F-01B4F3004CBB}" destId="{B06FA1C6-6BDF-4BF5-893F-261F47769662}" srcOrd="1" destOrd="0" parTransId="{E1F11338-EF86-42E3-8609-F3F305D48206}" sibTransId="{43B664A1-DBD0-4921-8C9E-A02CC3535FBB}"/>
    <dgm:cxn modelId="{93B84C84-9F3B-47F4-8F66-FA0ECCD71616}" type="presOf" srcId="{48CACA18-5A50-41C0-90A5-719D452B1356}" destId="{001CCC57-2F22-4271-9A18-AE53E88B6AF9}" srcOrd="0" destOrd="0" presId="urn:microsoft.com/office/officeart/2005/8/layout/list1"/>
    <dgm:cxn modelId="{04FFB146-FEDB-4F54-88B1-58DB70A0CC98}" srcId="{B06FA1C6-6BDF-4BF5-893F-261F47769662}" destId="{48CACA18-5A50-41C0-90A5-719D452B1356}" srcOrd="0" destOrd="0" parTransId="{C4020DB6-17FF-4131-8467-67DE85AFD81C}" sibTransId="{5E41FC46-5535-4246-A46B-6BD7431A8357}"/>
    <dgm:cxn modelId="{5F1C00EA-30B2-4065-8180-8A84F306E8AA}" type="presOf" srcId="{40706239-14FD-4E67-8492-3EB052072986}" destId="{D0A47FEF-9A29-41E8-B28F-9CE1F29ED0AB}" srcOrd="0" destOrd="0" presId="urn:microsoft.com/office/officeart/2005/8/layout/list1"/>
    <dgm:cxn modelId="{EF779521-C6F5-47C1-A1B3-8B631B3E368F}" type="presOf" srcId="{B06FA1C6-6BDF-4BF5-893F-261F47769662}" destId="{FAF95C8A-1CB9-44F1-8B44-ADB4772931BF}" srcOrd="1" destOrd="0" presId="urn:microsoft.com/office/officeart/2005/8/layout/list1"/>
    <dgm:cxn modelId="{FCEDE759-98AB-4D02-B11A-A355840B783E}" type="presOf" srcId="{B06FA1C6-6BDF-4BF5-893F-261F47769662}" destId="{3E8C1B58-7C75-4F1B-8430-6E407384F540}" srcOrd="0" destOrd="0" presId="urn:microsoft.com/office/officeart/2005/8/layout/list1"/>
    <dgm:cxn modelId="{10ABAA40-CA2A-41A7-A78A-49887A858D7C}" type="presOf" srcId="{CE4E44AB-DA5F-4156-8B9F-01B4F3004CBB}" destId="{40BED43D-B03C-4584-A32E-DC7B48D2F3AC}" srcOrd="0" destOrd="0" presId="urn:microsoft.com/office/officeart/2005/8/layout/list1"/>
    <dgm:cxn modelId="{E1419DF5-9800-4DCE-B20A-A1AE2F32CD7B}" srcId="{A04A06EF-2304-409D-ACE5-D0752F8A08FA}" destId="{34B6F65E-EDD8-4388-916A-0D27E240CCEE}" srcOrd="0" destOrd="0" parTransId="{6543EF9C-4820-43B3-8158-2BAC33FFBEB8}" sibTransId="{8336EACC-E79D-4763-B9DA-B15D16F53DFB}"/>
    <dgm:cxn modelId="{688CE013-D14C-4865-99B4-396AAD156002}" type="presOf" srcId="{48E774D8-EFF9-4705-8BA4-E12477EB7208}" destId="{6FBAF862-26F7-4108-8B68-E3CBA386E679}" srcOrd="0" destOrd="0" presId="urn:microsoft.com/office/officeart/2005/8/layout/list1"/>
    <dgm:cxn modelId="{5351961D-05FD-4B66-A345-CA9798C82E48}" srcId="{48E774D8-EFF9-4705-8BA4-E12477EB7208}" destId="{40706239-14FD-4E67-8492-3EB052072986}" srcOrd="0" destOrd="0" parTransId="{2297188A-B905-4652-A0BF-8B9EF707A744}" sibTransId="{4C77A331-3476-42D4-8823-89A4507E99B6}"/>
    <dgm:cxn modelId="{839E8D84-1FE8-4A62-9D71-FE8874AB2962}" type="presOf" srcId="{34B6F65E-EDD8-4388-916A-0D27E240CCEE}" destId="{D12D4E33-A572-4DC1-9557-040C4B4F8D4A}" srcOrd="0" destOrd="0" presId="urn:microsoft.com/office/officeart/2005/8/layout/list1"/>
    <dgm:cxn modelId="{0F5CD90B-185D-4C40-89A3-77EA830E1C40}" type="presOf" srcId="{48E774D8-EFF9-4705-8BA4-E12477EB7208}" destId="{912DD6D0-C8F0-4A9A-ADD8-B48AFE63D12F}" srcOrd="1" destOrd="0" presId="urn:microsoft.com/office/officeart/2005/8/layout/list1"/>
    <dgm:cxn modelId="{D5C6FD71-43CD-4DB4-A688-96109201D35D}" type="presParOf" srcId="{40BED43D-B03C-4584-A32E-DC7B48D2F3AC}" destId="{806E617D-73BD-4CA6-B821-C762B54932D0}" srcOrd="0" destOrd="0" presId="urn:microsoft.com/office/officeart/2005/8/layout/list1"/>
    <dgm:cxn modelId="{6767D603-8A1B-4E48-BCDB-600B3B24ED4B}" type="presParOf" srcId="{806E617D-73BD-4CA6-B821-C762B54932D0}" destId="{6FBAF862-26F7-4108-8B68-E3CBA386E679}" srcOrd="0" destOrd="0" presId="urn:microsoft.com/office/officeart/2005/8/layout/list1"/>
    <dgm:cxn modelId="{C3EE3D45-DD1D-4BF1-82A1-9A4BB8E3316C}" type="presParOf" srcId="{806E617D-73BD-4CA6-B821-C762B54932D0}" destId="{912DD6D0-C8F0-4A9A-ADD8-B48AFE63D12F}" srcOrd="1" destOrd="0" presId="urn:microsoft.com/office/officeart/2005/8/layout/list1"/>
    <dgm:cxn modelId="{CC843ACF-D6C5-4301-A86D-5D6ABC3AABEB}" type="presParOf" srcId="{40BED43D-B03C-4584-A32E-DC7B48D2F3AC}" destId="{CB7CD17A-1788-462F-9EF1-06A0EFF05BAD}" srcOrd="1" destOrd="0" presId="urn:microsoft.com/office/officeart/2005/8/layout/list1"/>
    <dgm:cxn modelId="{F73BAA61-234A-435D-8DB2-EDF24551E00F}" type="presParOf" srcId="{40BED43D-B03C-4584-A32E-DC7B48D2F3AC}" destId="{D0A47FEF-9A29-41E8-B28F-9CE1F29ED0AB}" srcOrd="2" destOrd="0" presId="urn:microsoft.com/office/officeart/2005/8/layout/list1"/>
    <dgm:cxn modelId="{44A3B8C2-F41F-4019-BFA6-14F60DC194BE}" type="presParOf" srcId="{40BED43D-B03C-4584-A32E-DC7B48D2F3AC}" destId="{62D80CC2-4733-4D88-8AC5-08719C79E0D7}" srcOrd="3" destOrd="0" presId="urn:microsoft.com/office/officeart/2005/8/layout/list1"/>
    <dgm:cxn modelId="{FA7208F6-90E1-4FA9-804D-D89615D90A39}" type="presParOf" srcId="{40BED43D-B03C-4584-A32E-DC7B48D2F3AC}" destId="{469CACFB-BF20-41A9-B57A-C6C245AD9665}" srcOrd="4" destOrd="0" presId="urn:microsoft.com/office/officeart/2005/8/layout/list1"/>
    <dgm:cxn modelId="{27969357-4444-4A3F-AFCA-2A57A9D1B64B}" type="presParOf" srcId="{469CACFB-BF20-41A9-B57A-C6C245AD9665}" destId="{3E8C1B58-7C75-4F1B-8430-6E407384F540}" srcOrd="0" destOrd="0" presId="urn:microsoft.com/office/officeart/2005/8/layout/list1"/>
    <dgm:cxn modelId="{087C78CC-B0E5-42F1-9290-976D78799921}" type="presParOf" srcId="{469CACFB-BF20-41A9-B57A-C6C245AD9665}" destId="{FAF95C8A-1CB9-44F1-8B44-ADB4772931BF}" srcOrd="1" destOrd="0" presId="urn:microsoft.com/office/officeart/2005/8/layout/list1"/>
    <dgm:cxn modelId="{4F871E51-64A0-4C13-9690-2310426D5985}" type="presParOf" srcId="{40BED43D-B03C-4584-A32E-DC7B48D2F3AC}" destId="{48FC0311-CB79-4525-AEC0-CD4EF576C2F3}" srcOrd="5" destOrd="0" presId="urn:microsoft.com/office/officeart/2005/8/layout/list1"/>
    <dgm:cxn modelId="{DA67D3AB-021C-4D6B-9EC6-675DF8E8B7A0}" type="presParOf" srcId="{40BED43D-B03C-4584-A32E-DC7B48D2F3AC}" destId="{001CCC57-2F22-4271-9A18-AE53E88B6AF9}" srcOrd="6" destOrd="0" presId="urn:microsoft.com/office/officeart/2005/8/layout/list1"/>
    <dgm:cxn modelId="{F681F146-FECD-4603-B5CC-501046E5E657}" type="presParOf" srcId="{40BED43D-B03C-4584-A32E-DC7B48D2F3AC}" destId="{88ED0F1D-88A1-4203-8699-E9BD8C1758F5}" srcOrd="7" destOrd="0" presId="urn:microsoft.com/office/officeart/2005/8/layout/list1"/>
    <dgm:cxn modelId="{3D893136-6CE2-421C-BAB7-54B47FF12120}" type="presParOf" srcId="{40BED43D-B03C-4584-A32E-DC7B48D2F3AC}" destId="{FF6D02CF-E869-4840-B69C-1A385EF9FCF8}" srcOrd="8" destOrd="0" presId="urn:microsoft.com/office/officeart/2005/8/layout/list1"/>
    <dgm:cxn modelId="{949C6528-3DDB-4901-8E62-47145DE7D46F}" type="presParOf" srcId="{FF6D02CF-E869-4840-B69C-1A385EF9FCF8}" destId="{D6369620-0CD3-4702-80BA-6382D2A0E686}" srcOrd="0" destOrd="0" presId="urn:microsoft.com/office/officeart/2005/8/layout/list1"/>
    <dgm:cxn modelId="{8FCD5542-4022-4AEF-B3B8-D038CB7EC0BE}" type="presParOf" srcId="{FF6D02CF-E869-4840-B69C-1A385EF9FCF8}" destId="{8AB490F8-1508-4607-A320-953800C0B27B}" srcOrd="1" destOrd="0" presId="urn:microsoft.com/office/officeart/2005/8/layout/list1"/>
    <dgm:cxn modelId="{F3F348DC-7F22-4F66-86B3-EBEF21D74165}" type="presParOf" srcId="{40BED43D-B03C-4584-A32E-DC7B48D2F3AC}" destId="{20D0F6C0-795D-4D92-8A41-436E233E6FF7}" srcOrd="9" destOrd="0" presId="urn:microsoft.com/office/officeart/2005/8/layout/list1"/>
    <dgm:cxn modelId="{EA0EE203-7A4D-4E5F-B77E-5983D5130DCF}" type="presParOf" srcId="{40BED43D-B03C-4584-A32E-DC7B48D2F3AC}" destId="{D12D4E33-A572-4DC1-9557-040C4B4F8D4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B94181-AAD2-4227-934E-3CE956A70009}" type="doc">
      <dgm:prSet loTypeId="urn:microsoft.com/office/officeart/2005/8/layout/vList5" loCatId="list" qsTypeId="urn:microsoft.com/office/officeart/2005/8/quickstyle/simple3" qsCatId="simple" csTypeId="urn:microsoft.com/office/officeart/2005/8/colors/accent2_2" csCatId="accent2" phldr="1"/>
      <dgm:spPr/>
      <dgm:t>
        <a:bodyPr/>
        <a:lstStyle/>
        <a:p>
          <a:endParaRPr lang="tr-TR"/>
        </a:p>
      </dgm:t>
    </dgm:pt>
    <dgm:pt modelId="{E969E789-E8D8-4C39-8B65-1BD03458E7D6}">
      <dgm:prSet phldrT="[Metin]" custT="1"/>
      <dgm:spPr/>
      <dgm:t>
        <a:bodyPr/>
        <a:lstStyle/>
        <a:p>
          <a:r>
            <a:rPr lang="tr-TR" sz="4000" dirty="0" smtClean="0"/>
            <a:t>İvazlı Devir</a:t>
          </a:r>
          <a:endParaRPr lang="tr-TR" sz="4000" dirty="0"/>
        </a:p>
      </dgm:t>
    </dgm:pt>
    <dgm:pt modelId="{8A7CCD3A-3910-4F4C-AB8D-DEDB1203E1C3}" type="parTrans" cxnId="{4C096F64-7C74-4BDE-B1E5-43CFADEBDB04}">
      <dgm:prSet/>
      <dgm:spPr/>
      <dgm:t>
        <a:bodyPr/>
        <a:lstStyle/>
        <a:p>
          <a:endParaRPr lang="tr-TR"/>
        </a:p>
      </dgm:t>
    </dgm:pt>
    <dgm:pt modelId="{5DB592C7-E0BC-4C91-805E-98739B2990ED}" type="sibTrans" cxnId="{4C096F64-7C74-4BDE-B1E5-43CFADEBDB04}">
      <dgm:prSet/>
      <dgm:spPr/>
      <dgm:t>
        <a:bodyPr/>
        <a:lstStyle/>
        <a:p>
          <a:endParaRPr lang="tr-TR"/>
        </a:p>
      </dgm:t>
    </dgm:pt>
    <dgm:pt modelId="{F738F120-235E-46DC-AB63-2DA237DBD756}">
      <dgm:prSet phldrT="[Metin]" custT="1"/>
      <dgm:spPr/>
      <dgm:t>
        <a:bodyPr/>
        <a:lstStyle/>
        <a:p>
          <a:r>
            <a:rPr lang="tr-TR" sz="2800" dirty="0" smtClean="0"/>
            <a:t>İfa Amacıyla Devir</a:t>
          </a:r>
          <a:endParaRPr lang="tr-TR" sz="2800" dirty="0"/>
        </a:p>
      </dgm:t>
    </dgm:pt>
    <dgm:pt modelId="{4026F2A1-6191-401E-839C-B1B18AE82FAD}" type="parTrans" cxnId="{894A970D-835A-4BCF-9953-E1A1B8AC865C}">
      <dgm:prSet/>
      <dgm:spPr/>
      <dgm:t>
        <a:bodyPr/>
        <a:lstStyle/>
        <a:p>
          <a:endParaRPr lang="tr-TR"/>
        </a:p>
      </dgm:t>
    </dgm:pt>
    <dgm:pt modelId="{0E36C689-0AC1-46EE-A2BE-859768643074}" type="sibTrans" cxnId="{894A970D-835A-4BCF-9953-E1A1B8AC865C}">
      <dgm:prSet/>
      <dgm:spPr/>
      <dgm:t>
        <a:bodyPr/>
        <a:lstStyle/>
        <a:p>
          <a:endParaRPr lang="tr-TR"/>
        </a:p>
      </dgm:t>
    </dgm:pt>
    <dgm:pt modelId="{86BE0C70-9F3C-4408-8849-E5C3715198C6}">
      <dgm:prSet phldrT="[Metin]" custT="1"/>
      <dgm:spPr/>
      <dgm:t>
        <a:bodyPr/>
        <a:lstStyle/>
        <a:p>
          <a:r>
            <a:rPr lang="tr-TR" sz="2800" dirty="0" smtClean="0"/>
            <a:t>Kredi Amacıyla Devir</a:t>
          </a:r>
          <a:endParaRPr lang="tr-TR" sz="2800" dirty="0"/>
        </a:p>
      </dgm:t>
    </dgm:pt>
    <dgm:pt modelId="{F2EEA47D-ED49-4D4A-B7F2-E8BCD8E1B40A}" type="parTrans" cxnId="{B3A8F347-6666-4F9F-8CF0-93B14C254A46}">
      <dgm:prSet/>
      <dgm:spPr/>
      <dgm:t>
        <a:bodyPr/>
        <a:lstStyle/>
        <a:p>
          <a:endParaRPr lang="tr-TR"/>
        </a:p>
      </dgm:t>
    </dgm:pt>
    <dgm:pt modelId="{1B3BF639-8A5B-459B-97DA-6D74C9C139A8}" type="sibTrans" cxnId="{B3A8F347-6666-4F9F-8CF0-93B14C254A46}">
      <dgm:prSet/>
      <dgm:spPr/>
      <dgm:t>
        <a:bodyPr/>
        <a:lstStyle/>
        <a:p>
          <a:endParaRPr lang="tr-TR"/>
        </a:p>
      </dgm:t>
    </dgm:pt>
    <dgm:pt modelId="{57D3823E-FB9C-49EA-A6DA-5FF636B95757}">
      <dgm:prSet phldrT="[Metin]" custT="1"/>
      <dgm:spPr/>
      <dgm:t>
        <a:bodyPr/>
        <a:lstStyle/>
        <a:p>
          <a:r>
            <a:rPr lang="tr-TR" sz="4000" dirty="0" smtClean="0"/>
            <a:t>İvazsız Devir</a:t>
          </a:r>
          <a:endParaRPr lang="tr-TR" sz="4000" dirty="0"/>
        </a:p>
      </dgm:t>
    </dgm:pt>
    <dgm:pt modelId="{A4A05F9D-2C31-42EE-AE03-CD60D69502BA}" type="parTrans" cxnId="{008AB298-5317-4EFC-B045-7AE124282877}">
      <dgm:prSet/>
      <dgm:spPr/>
      <dgm:t>
        <a:bodyPr/>
        <a:lstStyle/>
        <a:p>
          <a:endParaRPr lang="tr-TR"/>
        </a:p>
      </dgm:t>
    </dgm:pt>
    <dgm:pt modelId="{05DA86A2-4845-4A6E-83E2-0B723C2764CB}" type="sibTrans" cxnId="{008AB298-5317-4EFC-B045-7AE124282877}">
      <dgm:prSet/>
      <dgm:spPr/>
      <dgm:t>
        <a:bodyPr/>
        <a:lstStyle/>
        <a:p>
          <a:endParaRPr lang="tr-TR"/>
        </a:p>
      </dgm:t>
    </dgm:pt>
    <dgm:pt modelId="{724113CB-3450-487A-BB9E-9B84D5253CC4}">
      <dgm:prSet phldrT="[Metin]" custT="1"/>
      <dgm:spPr/>
      <dgm:t>
        <a:bodyPr/>
        <a:lstStyle/>
        <a:p>
          <a:r>
            <a:rPr lang="tr-TR" sz="2800" dirty="0" smtClean="0"/>
            <a:t>Bağış Amacıyla Devir</a:t>
          </a:r>
          <a:endParaRPr lang="tr-TR" sz="2800" dirty="0"/>
        </a:p>
      </dgm:t>
    </dgm:pt>
    <dgm:pt modelId="{F94EA19F-A232-4B41-AD69-122572D7F0AD}" type="parTrans" cxnId="{E0297F8D-230A-4AF6-BD27-F9134ECD7AFB}">
      <dgm:prSet/>
      <dgm:spPr/>
      <dgm:t>
        <a:bodyPr/>
        <a:lstStyle/>
        <a:p>
          <a:endParaRPr lang="tr-TR"/>
        </a:p>
      </dgm:t>
    </dgm:pt>
    <dgm:pt modelId="{29458A78-F543-4BD0-97FE-6055F50D5EEB}" type="sibTrans" cxnId="{E0297F8D-230A-4AF6-BD27-F9134ECD7AFB}">
      <dgm:prSet/>
      <dgm:spPr/>
      <dgm:t>
        <a:bodyPr/>
        <a:lstStyle/>
        <a:p>
          <a:endParaRPr lang="tr-TR"/>
        </a:p>
      </dgm:t>
    </dgm:pt>
    <dgm:pt modelId="{B0007967-4EA0-4F9E-ABC8-8397F2566768}">
      <dgm:prSet phldrT="[Metin]" custT="1"/>
      <dgm:spPr/>
      <dgm:t>
        <a:bodyPr/>
        <a:lstStyle/>
        <a:p>
          <a:r>
            <a:rPr lang="tr-TR" sz="2800" dirty="0" smtClean="0"/>
            <a:t>Teminat Amacıyla Devir</a:t>
          </a:r>
          <a:endParaRPr lang="tr-TR" sz="2800" dirty="0"/>
        </a:p>
      </dgm:t>
    </dgm:pt>
    <dgm:pt modelId="{B58FEB28-DA1E-4560-A5D0-37526A796D78}" type="parTrans" cxnId="{C68993A7-5980-4E41-AB60-43E0D03697F3}">
      <dgm:prSet/>
      <dgm:spPr/>
      <dgm:t>
        <a:bodyPr/>
        <a:lstStyle/>
        <a:p>
          <a:endParaRPr lang="tr-TR"/>
        </a:p>
      </dgm:t>
    </dgm:pt>
    <dgm:pt modelId="{00813A5B-F729-4F61-8AF5-43CD6077D58B}" type="sibTrans" cxnId="{C68993A7-5980-4E41-AB60-43E0D03697F3}">
      <dgm:prSet/>
      <dgm:spPr/>
      <dgm:t>
        <a:bodyPr/>
        <a:lstStyle/>
        <a:p>
          <a:endParaRPr lang="tr-TR"/>
        </a:p>
      </dgm:t>
    </dgm:pt>
    <dgm:pt modelId="{1EF8653C-98E5-485A-9E94-FE7401E23FFE}" type="pres">
      <dgm:prSet presAssocID="{BBB94181-AAD2-4227-934E-3CE956A70009}" presName="Name0" presStyleCnt="0">
        <dgm:presLayoutVars>
          <dgm:dir/>
          <dgm:animLvl val="lvl"/>
          <dgm:resizeHandles val="exact"/>
        </dgm:presLayoutVars>
      </dgm:prSet>
      <dgm:spPr/>
      <dgm:t>
        <a:bodyPr/>
        <a:lstStyle/>
        <a:p>
          <a:endParaRPr lang="tr-TR"/>
        </a:p>
      </dgm:t>
    </dgm:pt>
    <dgm:pt modelId="{222392CA-FA0D-4E04-92F2-952088F31BD4}" type="pres">
      <dgm:prSet presAssocID="{E969E789-E8D8-4C39-8B65-1BD03458E7D6}" presName="linNode" presStyleCnt="0"/>
      <dgm:spPr/>
      <dgm:t>
        <a:bodyPr/>
        <a:lstStyle/>
        <a:p>
          <a:endParaRPr lang="tr-TR"/>
        </a:p>
      </dgm:t>
    </dgm:pt>
    <dgm:pt modelId="{20FD1199-B573-44FB-B298-24F558E59A37}" type="pres">
      <dgm:prSet presAssocID="{E969E789-E8D8-4C39-8B65-1BD03458E7D6}" presName="parentText" presStyleLbl="node1" presStyleIdx="0" presStyleCnt="2" custScaleX="72653" custScaleY="60713">
        <dgm:presLayoutVars>
          <dgm:chMax val="1"/>
          <dgm:bulletEnabled val="1"/>
        </dgm:presLayoutVars>
      </dgm:prSet>
      <dgm:spPr/>
      <dgm:t>
        <a:bodyPr/>
        <a:lstStyle/>
        <a:p>
          <a:endParaRPr lang="tr-TR"/>
        </a:p>
      </dgm:t>
    </dgm:pt>
    <dgm:pt modelId="{AB13A994-CD63-4954-8A5C-7F039C931F1A}" type="pres">
      <dgm:prSet presAssocID="{E969E789-E8D8-4C39-8B65-1BD03458E7D6}" presName="descendantText" presStyleLbl="alignAccFollowNode1" presStyleIdx="0" presStyleCnt="2" custScaleY="76827">
        <dgm:presLayoutVars>
          <dgm:bulletEnabled val="1"/>
        </dgm:presLayoutVars>
      </dgm:prSet>
      <dgm:spPr/>
      <dgm:t>
        <a:bodyPr/>
        <a:lstStyle/>
        <a:p>
          <a:endParaRPr lang="tr-TR"/>
        </a:p>
      </dgm:t>
    </dgm:pt>
    <dgm:pt modelId="{D73AACEA-EDE3-457A-B14B-075D5A222088}" type="pres">
      <dgm:prSet presAssocID="{5DB592C7-E0BC-4C91-805E-98739B2990ED}" presName="sp" presStyleCnt="0"/>
      <dgm:spPr/>
      <dgm:t>
        <a:bodyPr/>
        <a:lstStyle/>
        <a:p>
          <a:endParaRPr lang="tr-TR"/>
        </a:p>
      </dgm:t>
    </dgm:pt>
    <dgm:pt modelId="{7FCB49FA-6338-4D15-8125-98357EBF2A6F}" type="pres">
      <dgm:prSet presAssocID="{57D3823E-FB9C-49EA-A6DA-5FF636B95757}" presName="linNode" presStyleCnt="0"/>
      <dgm:spPr/>
      <dgm:t>
        <a:bodyPr/>
        <a:lstStyle/>
        <a:p>
          <a:endParaRPr lang="tr-TR"/>
        </a:p>
      </dgm:t>
    </dgm:pt>
    <dgm:pt modelId="{C28EDF95-659B-4D66-82E5-097D909CCBE7}" type="pres">
      <dgm:prSet presAssocID="{57D3823E-FB9C-49EA-A6DA-5FF636B95757}" presName="parentText" presStyleLbl="node1" presStyleIdx="1" presStyleCnt="2" custScaleX="75674" custScaleY="57493">
        <dgm:presLayoutVars>
          <dgm:chMax val="1"/>
          <dgm:bulletEnabled val="1"/>
        </dgm:presLayoutVars>
      </dgm:prSet>
      <dgm:spPr/>
      <dgm:t>
        <a:bodyPr/>
        <a:lstStyle/>
        <a:p>
          <a:endParaRPr lang="tr-TR"/>
        </a:p>
      </dgm:t>
    </dgm:pt>
    <dgm:pt modelId="{A773D8AB-B0B3-435D-96A1-9C3A24B36F04}" type="pres">
      <dgm:prSet presAssocID="{57D3823E-FB9C-49EA-A6DA-5FF636B95757}" presName="descendantText" presStyleLbl="alignAccFollowNode1" presStyleIdx="1" presStyleCnt="2" custScaleY="64838" custLinFactNeighborX="0" custLinFactNeighborY="-980">
        <dgm:presLayoutVars>
          <dgm:bulletEnabled val="1"/>
        </dgm:presLayoutVars>
      </dgm:prSet>
      <dgm:spPr/>
      <dgm:t>
        <a:bodyPr/>
        <a:lstStyle/>
        <a:p>
          <a:endParaRPr lang="tr-TR"/>
        </a:p>
      </dgm:t>
    </dgm:pt>
  </dgm:ptLst>
  <dgm:cxnLst>
    <dgm:cxn modelId="{008AB298-5317-4EFC-B045-7AE124282877}" srcId="{BBB94181-AAD2-4227-934E-3CE956A70009}" destId="{57D3823E-FB9C-49EA-A6DA-5FF636B95757}" srcOrd="1" destOrd="0" parTransId="{A4A05F9D-2C31-42EE-AE03-CD60D69502BA}" sibTransId="{05DA86A2-4845-4A6E-83E2-0B723C2764CB}"/>
    <dgm:cxn modelId="{9C631481-1009-4883-9ED2-19217E902ACA}" type="presOf" srcId="{724113CB-3450-487A-BB9E-9B84D5253CC4}" destId="{A773D8AB-B0B3-435D-96A1-9C3A24B36F04}" srcOrd="0" destOrd="0" presId="urn:microsoft.com/office/officeart/2005/8/layout/vList5"/>
    <dgm:cxn modelId="{1AC2402D-B4FE-4C4B-819B-BE3C16B5905D}" type="presOf" srcId="{57D3823E-FB9C-49EA-A6DA-5FF636B95757}" destId="{C28EDF95-659B-4D66-82E5-097D909CCBE7}" srcOrd="0" destOrd="0" presId="urn:microsoft.com/office/officeart/2005/8/layout/vList5"/>
    <dgm:cxn modelId="{BA3FEB56-7232-4210-A7CD-FD8AE5D31A61}" type="presOf" srcId="{E969E789-E8D8-4C39-8B65-1BD03458E7D6}" destId="{20FD1199-B573-44FB-B298-24F558E59A37}" srcOrd="0" destOrd="0" presId="urn:microsoft.com/office/officeart/2005/8/layout/vList5"/>
    <dgm:cxn modelId="{E0297F8D-230A-4AF6-BD27-F9134ECD7AFB}" srcId="{57D3823E-FB9C-49EA-A6DA-5FF636B95757}" destId="{724113CB-3450-487A-BB9E-9B84D5253CC4}" srcOrd="0" destOrd="0" parTransId="{F94EA19F-A232-4B41-AD69-122572D7F0AD}" sibTransId="{29458A78-F543-4BD0-97FE-6055F50D5EEB}"/>
    <dgm:cxn modelId="{69B36586-1DAC-4251-9D60-CCF5718B9C0C}" type="presOf" srcId="{86BE0C70-9F3C-4408-8849-E5C3715198C6}" destId="{AB13A994-CD63-4954-8A5C-7F039C931F1A}" srcOrd="0" destOrd="1" presId="urn:microsoft.com/office/officeart/2005/8/layout/vList5"/>
    <dgm:cxn modelId="{1A187977-6BEC-47A4-A4AA-4CE3D105A9ED}" type="presOf" srcId="{B0007967-4EA0-4F9E-ABC8-8397F2566768}" destId="{AB13A994-CD63-4954-8A5C-7F039C931F1A}" srcOrd="0" destOrd="2" presId="urn:microsoft.com/office/officeart/2005/8/layout/vList5"/>
    <dgm:cxn modelId="{6F046DD4-B0BE-4F6E-89C7-B470F582E6BB}" type="presOf" srcId="{BBB94181-AAD2-4227-934E-3CE956A70009}" destId="{1EF8653C-98E5-485A-9E94-FE7401E23FFE}" srcOrd="0" destOrd="0" presId="urn:microsoft.com/office/officeart/2005/8/layout/vList5"/>
    <dgm:cxn modelId="{894A970D-835A-4BCF-9953-E1A1B8AC865C}" srcId="{E969E789-E8D8-4C39-8B65-1BD03458E7D6}" destId="{F738F120-235E-46DC-AB63-2DA237DBD756}" srcOrd="0" destOrd="0" parTransId="{4026F2A1-6191-401E-839C-B1B18AE82FAD}" sibTransId="{0E36C689-0AC1-46EE-A2BE-859768643074}"/>
    <dgm:cxn modelId="{B3A8F347-6666-4F9F-8CF0-93B14C254A46}" srcId="{E969E789-E8D8-4C39-8B65-1BD03458E7D6}" destId="{86BE0C70-9F3C-4408-8849-E5C3715198C6}" srcOrd="1" destOrd="0" parTransId="{F2EEA47D-ED49-4D4A-B7F2-E8BCD8E1B40A}" sibTransId="{1B3BF639-8A5B-459B-97DA-6D74C9C139A8}"/>
    <dgm:cxn modelId="{E723B077-FD38-4403-8B93-C53CF224CBA8}" type="presOf" srcId="{F738F120-235E-46DC-AB63-2DA237DBD756}" destId="{AB13A994-CD63-4954-8A5C-7F039C931F1A}" srcOrd="0" destOrd="0" presId="urn:microsoft.com/office/officeart/2005/8/layout/vList5"/>
    <dgm:cxn modelId="{4C096F64-7C74-4BDE-B1E5-43CFADEBDB04}" srcId="{BBB94181-AAD2-4227-934E-3CE956A70009}" destId="{E969E789-E8D8-4C39-8B65-1BD03458E7D6}" srcOrd="0" destOrd="0" parTransId="{8A7CCD3A-3910-4F4C-AB8D-DEDB1203E1C3}" sibTransId="{5DB592C7-E0BC-4C91-805E-98739B2990ED}"/>
    <dgm:cxn modelId="{C68993A7-5980-4E41-AB60-43E0D03697F3}" srcId="{E969E789-E8D8-4C39-8B65-1BD03458E7D6}" destId="{B0007967-4EA0-4F9E-ABC8-8397F2566768}" srcOrd="2" destOrd="0" parTransId="{B58FEB28-DA1E-4560-A5D0-37526A796D78}" sibTransId="{00813A5B-F729-4F61-8AF5-43CD6077D58B}"/>
    <dgm:cxn modelId="{726EDF43-655F-46AF-A24B-28FF03333442}" type="presParOf" srcId="{1EF8653C-98E5-485A-9E94-FE7401E23FFE}" destId="{222392CA-FA0D-4E04-92F2-952088F31BD4}" srcOrd="0" destOrd="0" presId="urn:microsoft.com/office/officeart/2005/8/layout/vList5"/>
    <dgm:cxn modelId="{598F481B-AB52-4D17-869E-5D78444A763A}" type="presParOf" srcId="{222392CA-FA0D-4E04-92F2-952088F31BD4}" destId="{20FD1199-B573-44FB-B298-24F558E59A37}" srcOrd="0" destOrd="0" presId="urn:microsoft.com/office/officeart/2005/8/layout/vList5"/>
    <dgm:cxn modelId="{E3B48D9A-4065-4992-9F29-52B79D09044C}" type="presParOf" srcId="{222392CA-FA0D-4E04-92F2-952088F31BD4}" destId="{AB13A994-CD63-4954-8A5C-7F039C931F1A}" srcOrd="1" destOrd="0" presId="urn:microsoft.com/office/officeart/2005/8/layout/vList5"/>
    <dgm:cxn modelId="{3FF16712-FDB2-4891-9591-0AEF1BCD1FDE}" type="presParOf" srcId="{1EF8653C-98E5-485A-9E94-FE7401E23FFE}" destId="{D73AACEA-EDE3-457A-B14B-075D5A222088}" srcOrd="1" destOrd="0" presId="urn:microsoft.com/office/officeart/2005/8/layout/vList5"/>
    <dgm:cxn modelId="{77666FCE-2CC2-4ED7-9614-39F694C4F9CF}" type="presParOf" srcId="{1EF8653C-98E5-485A-9E94-FE7401E23FFE}" destId="{7FCB49FA-6338-4D15-8125-98357EBF2A6F}" srcOrd="2" destOrd="0" presId="urn:microsoft.com/office/officeart/2005/8/layout/vList5"/>
    <dgm:cxn modelId="{8F5C130F-7809-4901-9BEC-85EE6BB5D714}" type="presParOf" srcId="{7FCB49FA-6338-4D15-8125-98357EBF2A6F}" destId="{C28EDF95-659B-4D66-82E5-097D909CCBE7}" srcOrd="0" destOrd="0" presId="urn:microsoft.com/office/officeart/2005/8/layout/vList5"/>
    <dgm:cxn modelId="{7FF4F069-C515-4820-931B-B1D96B960BED}" type="presParOf" srcId="{7FCB49FA-6338-4D15-8125-98357EBF2A6F}" destId="{A773D8AB-B0B3-435D-96A1-9C3A24B36F0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A47FEF-9A29-41E8-B28F-9CE1F29ED0AB}">
      <dsp:nvSpPr>
        <dsp:cNvPr id="0" name=""/>
        <dsp:cNvSpPr/>
      </dsp:nvSpPr>
      <dsp:spPr>
        <a:xfrm>
          <a:off x="0" y="945517"/>
          <a:ext cx="7499350" cy="807975"/>
        </a:xfrm>
        <a:prstGeom prst="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2033" tIns="395732" rIns="582033" bIns="135128" numCol="1" spcCol="1270" anchor="t" anchorCtr="0">
          <a:noAutofit/>
        </a:bodyPr>
        <a:lstStyle/>
        <a:p>
          <a:pPr marL="171450" lvl="1" indent="-171450" algn="l" defTabSz="844550">
            <a:lnSpc>
              <a:spcPct val="90000"/>
            </a:lnSpc>
            <a:spcBef>
              <a:spcPct val="0"/>
            </a:spcBef>
            <a:spcAft>
              <a:spcPct val="15000"/>
            </a:spcAft>
            <a:buChar char="••"/>
          </a:pPr>
          <a:r>
            <a:rPr lang="tr-TR" sz="1900" kern="1200" dirty="0" smtClean="0"/>
            <a:t>TBK m.183-194</a:t>
          </a:r>
          <a:endParaRPr lang="tr-TR" sz="1900" kern="1200" dirty="0"/>
        </a:p>
      </dsp:txBody>
      <dsp:txXfrm>
        <a:off x="0" y="945517"/>
        <a:ext cx="7499350" cy="807975"/>
      </dsp:txXfrm>
    </dsp:sp>
    <dsp:sp modelId="{912DD6D0-C8F0-4A9A-ADD8-B48AFE63D12F}">
      <dsp:nvSpPr>
        <dsp:cNvPr id="0" name=""/>
        <dsp:cNvSpPr/>
      </dsp:nvSpPr>
      <dsp:spPr>
        <a:xfrm>
          <a:off x="374967" y="665077"/>
          <a:ext cx="5249545" cy="560880"/>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20" tIns="0" rIns="198420" bIns="0" numCol="1" spcCol="1270" anchor="ctr" anchorCtr="0">
          <a:noAutofit/>
        </a:bodyPr>
        <a:lstStyle/>
        <a:p>
          <a:pPr lvl="0" algn="l" defTabSz="844550">
            <a:lnSpc>
              <a:spcPct val="90000"/>
            </a:lnSpc>
            <a:spcBef>
              <a:spcPct val="0"/>
            </a:spcBef>
            <a:spcAft>
              <a:spcPct val="35000"/>
            </a:spcAft>
          </a:pPr>
          <a:r>
            <a:rPr lang="tr-TR" sz="1900" kern="1200" dirty="0" smtClean="0"/>
            <a:t>Alacağın Devri</a:t>
          </a:r>
          <a:endParaRPr lang="tr-TR" sz="1900" kern="1200" dirty="0"/>
        </a:p>
      </dsp:txBody>
      <dsp:txXfrm>
        <a:off x="402347" y="692457"/>
        <a:ext cx="5194785" cy="506120"/>
      </dsp:txXfrm>
    </dsp:sp>
    <dsp:sp modelId="{001CCC57-2F22-4271-9A18-AE53E88B6AF9}">
      <dsp:nvSpPr>
        <dsp:cNvPr id="0" name=""/>
        <dsp:cNvSpPr/>
      </dsp:nvSpPr>
      <dsp:spPr>
        <a:xfrm>
          <a:off x="0" y="2136532"/>
          <a:ext cx="7499350" cy="807975"/>
        </a:xfrm>
        <a:prstGeom prst="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2033" tIns="395732" rIns="582033" bIns="135128" numCol="1" spcCol="1270" anchor="t" anchorCtr="0">
          <a:noAutofit/>
        </a:bodyPr>
        <a:lstStyle/>
        <a:p>
          <a:pPr marL="171450" lvl="1" indent="-171450" algn="l" defTabSz="844550">
            <a:lnSpc>
              <a:spcPct val="90000"/>
            </a:lnSpc>
            <a:spcBef>
              <a:spcPct val="0"/>
            </a:spcBef>
            <a:spcAft>
              <a:spcPct val="15000"/>
            </a:spcAft>
            <a:buChar char="••"/>
          </a:pPr>
          <a:r>
            <a:rPr lang="tr-TR" sz="1900" kern="1200" dirty="0" smtClean="0"/>
            <a:t>TBK m.195-204</a:t>
          </a:r>
          <a:endParaRPr lang="tr-TR" sz="1900" kern="1200" dirty="0"/>
        </a:p>
      </dsp:txBody>
      <dsp:txXfrm>
        <a:off x="0" y="2136532"/>
        <a:ext cx="7499350" cy="807975"/>
      </dsp:txXfrm>
    </dsp:sp>
    <dsp:sp modelId="{FAF95C8A-1CB9-44F1-8B44-ADB4772931BF}">
      <dsp:nvSpPr>
        <dsp:cNvPr id="0" name=""/>
        <dsp:cNvSpPr/>
      </dsp:nvSpPr>
      <dsp:spPr>
        <a:xfrm>
          <a:off x="374967" y="1856092"/>
          <a:ext cx="5249545" cy="560880"/>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20" tIns="0" rIns="198420" bIns="0" numCol="1" spcCol="1270" anchor="ctr" anchorCtr="0">
          <a:noAutofit/>
        </a:bodyPr>
        <a:lstStyle/>
        <a:p>
          <a:pPr lvl="0" algn="l" defTabSz="844550">
            <a:lnSpc>
              <a:spcPct val="90000"/>
            </a:lnSpc>
            <a:spcBef>
              <a:spcPct val="0"/>
            </a:spcBef>
            <a:spcAft>
              <a:spcPct val="35000"/>
            </a:spcAft>
          </a:pPr>
          <a:r>
            <a:rPr lang="tr-TR" sz="1900" kern="1200" dirty="0" smtClean="0"/>
            <a:t>Borcun Üstlenilmesi</a:t>
          </a:r>
          <a:endParaRPr lang="tr-TR" sz="1900" kern="1200" dirty="0"/>
        </a:p>
      </dsp:txBody>
      <dsp:txXfrm>
        <a:off x="402347" y="1883472"/>
        <a:ext cx="5194785" cy="506120"/>
      </dsp:txXfrm>
    </dsp:sp>
    <dsp:sp modelId="{D12D4E33-A572-4DC1-9557-040C4B4F8D4A}">
      <dsp:nvSpPr>
        <dsp:cNvPr id="0" name=""/>
        <dsp:cNvSpPr/>
      </dsp:nvSpPr>
      <dsp:spPr>
        <a:xfrm>
          <a:off x="0" y="3327547"/>
          <a:ext cx="7499350" cy="807975"/>
        </a:xfrm>
        <a:prstGeom prst="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2033" tIns="395732" rIns="582033" bIns="135128" numCol="1" spcCol="1270" anchor="t" anchorCtr="0">
          <a:noAutofit/>
        </a:bodyPr>
        <a:lstStyle/>
        <a:p>
          <a:pPr marL="171450" lvl="1" indent="-171450" algn="l" defTabSz="844550">
            <a:lnSpc>
              <a:spcPct val="90000"/>
            </a:lnSpc>
            <a:spcBef>
              <a:spcPct val="0"/>
            </a:spcBef>
            <a:spcAft>
              <a:spcPct val="15000"/>
            </a:spcAft>
            <a:buChar char="••"/>
          </a:pPr>
          <a:r>
            <a:rPr lang="tr-TR" sz="1900" kern="1200" dirty="0" smtClean="0"/>
            <a:t>TBK m. 205-206</a:t>
          </a:r>
          <a:endParaRPr lang="tr-TR" sz="1900" kern="1200" dirty="0"/>
        </a:p>
      </dsp:txBody>
      <dsp:txXfrm>
        <a:off x="0" y="3327547"/>
        <a:ext cx="7499350" cy="807975"/>
      </dsp:txXfrm>
    </dsp:sp>
    <dsp:sp modelId="{8AB490F8-1508-4607-A320-953800C0B27B}">
      <dsp:nvSpPr>
        <dsp:cNvPr id="0" name=""/>
        <dsp:cNvSpPr/>
      </dsp:nvSpPr>
      <dsp:spPr>
        <a:xfrm>
          <a:off x="374967" y="3047107"/>
          <a:ext cx="5249545" cy="560880"/>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20" tIns="0" rIns="198420" bIns="0" numCol="1" spcCol="1270" anchor="ctr" anchorCtr="0">
          <a:noAutofit/>
        </a:bodyPr>
        <a:lstStyle/>
        <a:p>
          <a:pPr lvl="0" algn="l" defTabSz="844550">
            <a:lnSpc>
              <a:spcPct val="90000"/>
            </a:lnSpc>
            <a:spcBef>
              <a:spcPct val="0"/>
            </a:spcBef>
            <a:spcAft>
              <a:spcPct val="35000"/>
            </a:spcAft>
          </a:pPr>
          <a:r>
            <a:rPr lang="tr-TR" sz="1900" kern="1200" dirty="0" smtClean="0"/>
            <a:t>Sözleşmenin Devri ve Sözleşmeye Katılma </a:t>
          </a:r>
          <a:endParaRPr lang="tr-TR" sz="1900" kern="1200" dirty="0"/>
        </a:p>
      </dsp:txBody>
      <dsp:txXfrm>
        <a:off x="402347" y="3074487"/>
        <a:ext cx="5194785"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13A994-CD63-4954-8A5C-7F039C931F1A}">
      <dsp:nvSpPr>
        <dsp:cNvPr id="0" name=""/>
        <dsp:cNvSpPr/>
      </dsp:nvSpPr>
      <dsp:spPr>
        <a:xfrm rot="5400000">
          <a:off x="3416947" y="-1117167"/>
          <a:ext cx="2584691" cy="4819713"/>
        </a:xfrm>
        <a:prstGeom prst="round2SameRect">
          <a:avLst/>
        </a:prstGeom>
        <a:solidFill>
          <a:schemeClr val="accent2">
            <a:alpha val="90000"/>
            <a:tint val="40000"/>
            <a:hueOff val="0"/>
            <a:satOff val="0"/>
            <a:lumOff val="0"/>
            <a:alphaOff val="0"/>
          </a:schemeClr>
        </a:solidFill>
        <a:ln w="9525"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tr-TR" sz="2800" kern="1200" dirty="0" smtClean="0"/>
            <a:t>İfa Amacıyla Devir</a:t>
          </a:r>
          <a:endParaRPr lang="tr-TR" sz="2800" kern="1200" dirty="0"/>
        </a:p>
        <a:p>
          <a:pPr marL="285750" lvl="1" indent="-285750" algn="l" defTabSz="1244600">
            <a:lnSpc>
              <a:spcPct val="90000"/>
            </a:lnSpc>
            <a:spcBef>
              <a:spcPct val="0"/>
            </a:spcBef>
            <a:spcAft>
              <a:spcPct val="15000"/>
            </a:spcAft>
            <a:buChar char="••"/>
          </a:pPr>
          <a:r>
            <a:rPr lang="tr-TR" sz="2800" kern="1200" dirty="0" smtClean="0"/>
            <a:t>Kredi Amacıyla Devir</a:t>
          </a:r>
          <a:endParaRPr lang="tr-TR" sz="2800" kern="1200" dirty="0"/>
        </a:p>
        <a:p>
          <a:pPr marL="285750" lvl="1" indent="-285750" algn="l" defTabSz="1244600">
            <a:lnSpc>
              <a:spcPct val="90000"/>
            </a:lnSpc>
            <a:spcBef>
              <a:spcPct val="0"/>
            </a:spcBef>
            <a:spcAft>
              <a:spcPct val="15000"/>
            </a:spcAft>
            <a:buChar char="••"/>
          </a:pPr>
          <a:r>
            <a:rPr lang="tr-TR" sz="2800" kern="1200" dirty="0" smtClean="0"/>
            <a:t>Teminat Amacıyla Devir</a:t>
          </a:r>
          <a:endParaRPr lang="tr-TR" sz="2800" kern="1200" dirty="0"/>
        </a:p>
      </dsp:txBody>
      <dsp:txXfrm rot="-5400000">
        <a:off x="2299436" y="126518"/>
        <a:ext cx="4693539" cy="2332343"/>
      </dsp:txXfrm>
    </dsp:sp>
    <dsp:sp modelId="{20FD1199-B573-44FB-B298-24F558E59A37}">
      <dsp:nvSpPr>
        <dsp:cNvPr id="0" name=""/>
        <dsp:cNvSpPr/>
      </dsp:nvSpPr>
      <dsp:spPr>
        <a:xfrm>
          <a:off x="329749" y="16084"/>
          <a:ext cx="1969687" cy="2553210"/>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tr-TR" sz="4000" kern="1200" dirty="0" smtClean="0"/>
            <a:t>İvazlı Devir</a:t>
          </a:r>
          <a:endParaRPr lang="tr-TR" sz="4000" kern="1200" dirty="0"/>
        </a:p>
      </dsp:txBody>
      <dsp:txXfrm>
        <a:off x="425901" y="112236"/>
        <a:ext cx="1777383" cy="2360906"/>
      </dsp:txXfrm>
    </dsp:sp>
    <dsp:sp modelId="{A773D8AB-B0B3-435D-96A1-9C3A24B36F04}">
      <dsp:nvSpPr>
        <dsp:cNvPr id="0" name=""/>
        <dsp:cNvSpPr/>
      </dsp:nvSpPr>
      <dsp:spPr>
        <a:xfrm rot="5400000">
          <a:off x="3700522" y="1561375"/>
          <a:ext cx="2181345" cy="4819713"/>
        </a:xfrm>
        <a:prstGeom prst="round2SameRect">
          <a:avLst/>
        </a:prstGeom>
        <a:solidFill>
          <a:schemeClr val="accent2">
            <a:alpha val="90000"/>
            <a:tint val="40000"/>
            <a:hueOff val="0"/>
            <a:satOff val="0"/>
            <a:lumOff val="0"/>
            <a:alphaOff val="0"/>
          </a:schemeClr>
        </a:solidFill>
        <a:ln w="9525"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tr-TR" sz="2800" kern="1200" dirty="0" smtClean="0"/>
            <a:t>Bağış Amacıyla Devir</a:t>
          </a:r>
          <a:endParaRPr lang="tr-TR" sz="2800" kern="1200" dirty="0"/>
        </a:p>
      </dsp:txBody>
      <dsp:txXfrm rot="-5400000">
        <a:off x="2381338" y="2987043"/>
        <a:ext cx="4713229" cy="1968377"/>
      </dsp:txXfrm>
    </dsp:sp>
    <dsp:sp modelId="{C28EDF95-659B-4D66-82E5-097D909CCBE7}">
      <dsp:nvSpPr>
        <dsp:cNvPr id="0" name=""/>
        <dsp:cNvSpPr/>
      </dsp:nvSpPr>
      <dsp:spPr>
        <a:xfrm>
          <a:off x="329749" y="2795304"/>
          <a:ext cx="2051589" cy="2417797"/>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tr-TR" sz="4000" kern="1200" dirty="0" smtClean="0"/>
            <a:t>İvazsız Devir</a:t>
          </a:r>
          <a:endParaRPr lang="tr-TR" sz="4000" kern="1200" dirty="0"/>
        </a:p>
      </dsp:txBody>
      <dsp:txXfrm>
        <a:off x="429899" y="2895454"/>
        <a:ext cx="1851289" cy="221749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053106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85726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F8E1A7-51C6-47AA-B459-B8AC0A56D14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2677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587233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F8E1A7-51C6-47AA-B459-B8AC0A56D14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52765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965983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747898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1720133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015538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2FFADB6-C72A-4590-B675-35794292C05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959956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294743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2FFADB6-C72A-4590-B675-35794292C053}"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410505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2FFADB6-C72A-4590-B675-35794292C053}"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3726164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FFADB6-C72A-4590-B675-35794292C053}"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43238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45278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2FFADB6-C72A-4590-B675-35794292C05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F8E1A7-51C6-47AA-B459-B8AC0A56D14B}" type="slidenum">
              <a:rPr lang="tr-TR" smtClean="0"/>
              <a:t>‹#›</a:t>
            </a:fld>
            <a:endParaRPr lang="tr-TR"/>
          </a:p>
        </p:txBody>
      </p:sp>
    </p:spTree>
    <p:extLst>
      <p:ext uri="{BB962C8B-B14F-4D97-AF65-F5344CB8AC3E}">
        <p14:creationId xmlns:p14="http://schemas.microsoft.com/office/powerpoint/2010/main" val="201376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FFADB6-C72A-4590-B675-35794292C053}"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8F8E1A7-51C6-47AA-B459-B8AC0A56D14B}" type="slidenum">
              <a:rPr lang="tr-TR" smtClean="0"/>
              <a:t>‹#›</a:t>
            </a:fld>
            <a:endParaRPr lang="tr-TR"/>
          </a:p>
        </p:txBody>
      </p:sp>
    </p:spTree>
    <p:extLst>
      <p:ext uri="{BB962C8B-B14F-4D97-AF65-F5344CB8AC3E}">
        <p14:creationId xmlns:p14="http://schemas.microsoft.com/office/powerpoint/2010/main" val="250885916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a:t>Borç İlişkilerinde Taraf Değişiklikleri</a:t>
            </a: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500256847"/>
              </p:ext>
            </p:extLst>
          </p:nvPr>
        </p:nvGraphicFramePr>
        <p:xfrm>
          <a:off x="2959100" y="1475096"/>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1</a:t>
            </a:fld>
            <a:endParaRPr lang="tr-TR" dirty="0"/>
          </a:p>
        </p:txBody>
      </p:sp>
    </p:spTree>
    <p:extLst>
      <p:ext uri="{BB962C8B-B14F-4D97-AF65-F5344CB8AC3E}">
        <p14:creationId xmlns:p14="http://schemas.microsoft.com/office/powerpoint/2010/main" val="1770182656"/>
      </p:ext>
    </p:extLst>
  </p:cSld>
  <p:clrMapOvr>
    <a:masterClrMapping/>
  </p:clrMapOvr>
  <p:transition>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187</a:t>
            </a:r>
          </a:p>
          <a:p>
            <a:pPr algn="just"/>
            <a:r>
              <a:rPr lang="tr-TR" dirty="0" smtClean="0"/>
              <a:t>«Kime ait olduğu çekişmeli bulunan bir alacağın borçlusu, ifadan kaçınabilir ve alacağın konusunu hâkim tarafından belirlenen yere tevdi etmekle borçtan kurtulur. Borçlu, alacağın çekişmeli olduğunu bildiği hâlde ifada bulunursa, bundan doğacak sonuçlardan sorumlu olur. Dava konusu olan çekişme mahkemece henüz sonuca bağlanmamış ve borç da muaccel ise, taraflardan her biri borçluyu, edimi tevdi etmeye zorlayabilir.»</a:t>
            </a:r>
            <a:endParaRPr lang="tr-TR" dirty="0"/>
          </a:p>
        </p:txBody>
      </p:sp>
    </p:spTree>
    <p:extLst>
      <p:ext uri="{BB962C8B-B14F-4D97-AF65-F5344CB8AC3E}">
        <p14:creationId xmlns:p14="http://schemas.microsoft.com/office/powerpoint/2010/main" val="1352952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188</a:t>
            </a:r>
          </a:p>
          <a:p>
            <a:pPr algn="just"/>
            <a:r>
              <a:rPr lang="tr-TR" dirty="0" smtClean="0"/>
              <a:t>«Borçlu, devri öğrendiği sırada devredene karşı sahip olduğu savunmaları, devralana karşı da ileri sürebilir. Borçlu, devri öğrendiği anda muaccel olmayan alacağını, devredilen alacaktan önce veya onunla aynı anda muaccel olması koşuluyla borcu ile takas edebilir.»</a:t>
            </a:r>
            <a:endParaRPr lang="tr-TR" dirty="0"/>
          </a:p>
        </p:txBody>
      </p:sp>
    </p:spTree>
    <p:extLst>
      <p:ext uri="{BB962C8B-B14F-4D97-AF65-F5344CB8AC3E}">
        <p14:creationId xmlns:p14="http://schemas.microsoft.com/office/powerpoint/2010/main" val="3748750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189</a:t>
            </a:r>
          </a:p>
          <a:p>
            <a:pPr algn="just"/>
            <a:r>
              <a:rPr lang="tr-TR" dirty="0" smtClean="0"/>
              <a:t>«Alacağın devri ile devredenin kişiliğine özgü olanlar dışındaki öncelik hakları ve bağlı haklar da devralana geçer. Asıl alacakla birlikte işlemiş faizler de devredilmiş sayılır.»</a:t>
            </a:r>
          </a:p>
          <a:p>
            <a:pPr algn="just"/>
            <a:r>
              <a:rPr lang="tr-TR" b="1" dirty="0" smtClean="0"/>
              <a:t>TBK m. 190</a:t>
            </a:r>
          </a:p>
          <a:p>
            <a:pPr algn="just"/>
            <a:r>
              <a:rPr lang="tr-TR" dirty="0" smtClean="0"/>
              <a:t>«Devreden, devralana alacak senedi ile elinde bulunan ispatla ilgili diğer belgeleri teslim etmek ve alacağını ileri sürebilmesi için gerekli bilgileri vermekle yükümlüdür.»</a:t>
            </a:r>
            <a:endParaRPr lang="tr-TR" dirty="0"/>
          </a:p>
        </p:txBody>
      </p:sp>
    </p:spTree>
    <p:extLst>
      <p:ext uri="{BB962C8B-B14F-4D97-AF65-F5344CB8AC3E}">
        <p14:creationId xmlns:p14="http://schemas.microsoft.com/office/powerpoint/2010/main" val="3294270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191</a:t>
            </a:r>
          </a:p>
          <a:p>
            <a:pPr algn="just"/>
            <a:r>
              <a:rPr lang="tr-TR" dirty="0" smtClean="0"/>
              <a:t>«Alacak, bir edim karşılığında devredilmişse devreden, devir sırasında alacağın varlığını ve borçlunun ödeme gücüne sahip olduğunu garanti etmiş olur. Alacak bir edim karşılığı olmaksızın devredilmiş ya da kanun gereğince başkasına geçmişse, devreden veya önceki alacaklı, alacağın varlığından ve borçlunun ödeme gücünden sorumlu değildir.»</a:t>
            </a:r>
            <a:endParaRPr lang="tr-TR" dirty="0"/>
          </a:p>
        </p:txBody>
      </p:sp>
    </p:spTree>
    <p:extLst>
      <p:ext uri="{BB962C8B-B14F-4D97-AF65-F5344CB8AC3E}">
        <p14:creationId xmlns:p14="http://schemas.microsoft.com/office/powerpoint/2010/main" val="2273394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192</a:t>
            </a:r>
          </a:p>
          <a:p>
            <a:pPr algn="just"/>
            <a:r>
              <a:rPr lang="tr-TR" dirty="0" smtClean="0"/>
              <a:t>«Alacaklı, alacağını borcu ifaya yönelik olarak devretmekle birlikte borca mahsup edilecek miktarı belirlememişse devralan, ancak borçludan aldığı veya gereken özeni gösterseydi alabilecek olduğu miktarı, kendi alacağına mahsup etmek zorundadır.»</a:t>
            </a:r>
            <a:endParaRPr lang="tr-TR" dirty="0"/>
          </a:p>
        </p:txBody>
      </p:sp>
    </p:spTree>
    <p:extLst>
      <p:ext uri="{BB962C8B-B14F-4D97-AF65-F5344CB8AC3E}">
        <p14:creationId xmlns:p14="http://schemas.microsoft.com/office/powerpoint/2010/main" val="831581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193</a:t>
            </a:r>
          </a:p>
          <a:p>
            <a:r>
              <a:rPr lang="tr-TR" dirty="0" smtClean="0"/>
              <a:t>«Devralan garanti ile yükümlü olan devredenden aşağıdaki istemlerde bulunabilir: </a:t>
            </a:r>
          </a:p>
          <a:p>
            <a:r>
              <a:rPr lang="tr-TR" dirty="0" smtClean="0"/>
              <a:t>1. İfa ettiği karşı edimin faizi ile birlikte geri verilmesini. </a:t>
            </a:r>
          </a:p>
          <a:p>
            <a:r>
              <a:rPr lang="tr-TR" dirty="0" smtClean="0"/>
              <a:t>2. Devrin sebep olduğu giderleri. </a:t>
            </a:r>
          </a:p>
          <a:p>
            <a:r>
              <a:rPr lang="tr-TR" dirty="0" smtClean="0"/>
              <a:t>3. Borçluya karşı devraldığı alacağı elde etmek için yaptığı ve sonuçsuz girişimlerin yol açtığı giderleri. </a:t>
            </a:r>
          </a:p>
          <a:p>
            <a:r>
              <a:rPr lang="tr-TR" dirty="0" smtClean="0"/>
              <a:t>4. Devreden kusursuzluğunu ispat etmedikçe uğradığı diğer zararlarını.»</a:t>
            </a:r>
            <a:endParaRPr lang="tr-TR" dirty="0"/>
          </a:p>
        </p:txBody>
      </p:sp>
    </p:spTree>
    <p:extLst>
      <p:ext uri="{BB962C8B-B14F-4D97-AF65-F5344CB8AC3E}">
        <p14:creationId xmlns:p14="http://schemas.microsoft.com/office/powerpoint/2010/main" val="1888599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23. HD,</a:t>
            </a:r>
            <a:r>
              <a:rPr lang="tr-TR" dirty="0"/>
              <a:t> </a:t>
            </a:r>
            <a:r>
              <a:rPr lang="tr-TR" dirty="0" smtClean="0"/>
              <a:t>18.12.2019, </a:t>
            </a:r>
            <a:br>
              <a:rPr lang="tr-TR" dirty="0" smtClean="0"/>
            </a:br>
            <a:r>
              <a:rPr lang="tr-TR" dirty="0" smtClean="0"/>
              <a:t>E. 2019/3270, K.</a:t>
            </a:r>
            <a:r>
              <a:rPr lang="tr-TR" dirty="0"/>
              <a:t> </a:t>
            </a:r>
            <a:r>
              <a:rPr lang="tr-TR" dirty="0" smtClean="0"/>
              <a:t>2019/5414</a:t>
            </a:r>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«6098 </a:t>
            </a:r>
            <a:r>
              <a:rPr lang="tr-TR" dirty="0"/>
              <a:t>Sayılı </a:t>
            </a:r>
            <a:r>
              <a:rPr lang="tr-TR" dirty="0" err="1"/>
              <a:t>TBK'nın</a:t>
            </a:r>
            <a:r>
              <a:rPr lang="tr-TR" dirty="0"/>
              <a:t> 183. maddesinde kanun, sözleşme veya işin niteliği engel olmadıkça alacaklı, borçlunun rızasını aramaksızın alacağını üçüncü bir kişiye devredebileceğini, borçlunun, devir yasağı içermeyen yazılı bir borç tanımasına güvenerek alacağı devralmış olan üçüncü kişiye karşı, alacağın devredilemeyeceğinin kararlaştırılmış bulunduğu savunmasını ileri süremeyeceği, </a:t>
            </a:r>
            <a:r>
              <a:rPr lang="tr-TR" dirty="0" err="1"/>
              <a:t>TBK'nın</a:t>
            </a:r>
            <a:r>
              <a:rPr lang="tr-TR" dirty="0"/>
              <a:t> 184. maddesinde ise </a:t>
            </a:r>
            <a:r>
              <a:rPr lang="tr-TR" dirty="0"/>
              <a:t>alacağın devrinin</a:t>
            </a:r>
            <a:r>
              <a:rPr lang="tr-TR" dirty="0"/>
              <a:t> geçerliliğinin yazılı şekilde yapılmış olmasına bağlı olduğu belirtilmiştir.</a:t>
            </a:r>
            <a:r>
              <a:rPr lang="tr-TR" dirty="0"/>
              <a:t/>
            </a:r>
            <a:br>
              <a:rPr lang="tr-TR" dirty="0"/>
            </a:br>
            <a:r>
              <a:rPr lang="tr-TR" dirty="0"/>
              <a:t>Somut olayda yüklenici şirketin 20.11.2009 yapılan temlik sözleşmesi ile arsa payı karşılığı inşaat sözleşmesinden kaynaklı doğmuş ve doğacak tüm hak ve alacaklarını müdahil ...'a temlik etmiştir. Davalı yüklenicinin ve müdahilin imalat bedeline ilişkin talebi bulunmamasına rağmen mahkemenin tasfiyeye yönelik bu kararı davacıların temyizi bulunmadığından bozma sebebi yapılmamıştır.</a:t>
            </a:r>
            <a:r>
              <a:rPr lang="tr-TR" dirty="0"/>
              <a:t/>
            </a:r>
            <a:br>
              <a:rPr lang="tr-TR" dirty="0"/>
            </a:br>
            <a:r>
              <a:rPr lang="tr-TR" dirty="0"/>
              <a:t>Mahkemece temlik sözleşmesi ve temlik alan ...'</a:t>
            </a:r>
            <a:r>
              <a:rPr lang="tr-TR" dirty="0" err="1"/>
              <a:t>ın</a:t>
            </a:r>
            <a:r>
              <a:rPr lang="tr-TR" dirty="0"/>
              <a:t> müdahale talebi kabul edildiğine göre inşaat maliyeti ile ilgili bedelin müdahile ödenmesine karar verilmesi gerekmektedir. Bu durumda inşaat maliyeti ile ilgili müdahilin itirazları da değerlendirilerek yukarıdaki ilkeler çerçevesinde bir karar verilmesi gerekirken yazılı şekilde hüküm tesisi doğru olmamıştır</a:t>
            </a:r>
            <a:r>
              <a:rPr lang="tr-TR" dirty="0" smtClean="0"/>
              <a:t>.»</a:t>
            </a:r>
            <a:endParaRPr lang="tr-TR" dirty="0"/>
          </a:p>
        </p:txBody>
      </p:sp>
    </p:spTree>
    <p:extLst>
      <p:ext uri="{BB962C8B-B14F-4D97-AF65-F5344CB8AC3E}">
        <p14:creationId xmlns:p14="http://schemas.microsoft.com/office/powerpoint/2010/main" val="116163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Borcun Üstlenilmesi</a:t>
            </a:r>
            <a:endParaRPr lang="tr-TR" dirty="0"/>
          </a:p>
        </p:txBody>
      </p:sp>
      <p:sp>
        <p:nvSpPr>
          <p:cNvPr id="3" name="İçerik Yer Tutucusu 2"/>
          <p:cNvSpPr>
            <a:spLocks noGrp="1"/>
          </p:cNvSpPr>
          <p:nvPr>
            <p:ph idx="1"/>
          </p:nvPr>
        </p:nvSpPr>
        <p:spPr/>
        <p:txBody>
          <a:bodyPr/>
          <a:lstStyle/>
          <a:p>
            <a:pPr marL="0" indent="0">
              <a:buNone/>
            </a:pPr>
            <a:r>
              <a:rPr lang="tr-TR" dirty="0"/>
              <a:t> </a:t>
            </a:r>
            <a:r>
              <a:rPr lang="tr-TR" dirty="0" smtClean="0"/>
              <a:t> İç Üstlenme Sözleşmesi</a:t>
            </a:r>
          </a:p>
          <a:p>
            <a:r>
              <a:rPr lang="tr-TR" b="1" dirty="0" smtClean="0"/>
              <a:t>TBK m. 195</a:t>
            </a:r>
          </a:p>
          <a:p>
            <a:pPr algn="just"/>
            <a:r>
              <a:rPr lang="tr-TR" dirty="0" smtClean="0"/>
              <a:t>«Borçlu ile iç üstlenme sözleşmesi yapan kişi, borcu bizzat ifa ederek veya alacaklının rızasıyla borcu üstlenerek, borçluyu borcundan kurtarma yükümlülüğü altına girmiş olur. Borçlu, iç üstlenme sözleşmesinden doğan borçlarını ifa etmedikçe, diğer taraftan yükümlülüğünü yerine getirmesini isteyemez. Borçlu, borcundan kurtarılmamışsa, diğer taraftan güvence isteyebilir.»</a:t>
            </a:r>
            <a:endParaRPr lang="tr-TR" dirty="0"/>
          </a:p>
        </p:txBody>
      </p:sp>
    </p:spTree>
    <p:extLst>
      <p:ext uri="{BB962C8B-B14F-4D97-AF65-F5344CB8AC3E}">
        <p14:creationId xmlns:p14="http://schemas.microsoft.com/office/powerpoint/2010/main" val="3591747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Dış Üstlenme Sözleşmesi</a:t>
            </a:r>
          </a:p>
          <a:p>
            <a:r>
              <a:rPr lang="tr-TR" b="1" dirty="0" smtClean="0"/>
              <a:t>TBK m. 196</a:t>
            </a:r>
          </a:p>
          <a:p>
            <a:pPr algn="just"/>
            <a:r>
              <a:rPr lang="tr-TR" dirty="0" smtClean="0"/>
              <a:t>«Borçlunun yerine yenisinin geçmesi ve borcundan kurtarılması, borcu üstlenen ile alacaklı arasında yapılacak sözleşmeyle olur. İç üstlenme sözleşmesinin, üstlenen veya onun izni ile borçlu tarafından alacaklıya bildirilmesi, dış üstlenme sözleşmesinin yapılmasına ilişkin öneri anlamına gelir. Alacaklının kabulü açık veya örtülü olabilir. Alacaklı, çekince ileri sürmeksizin üstlenenin ifasını kabul eder veya onun borçlu sıfatı ile yaptığı diğer herhangi bir işleme rıza gösterirse, borcun üstlenilmesini kabul etmiş sayılır.»</a:t>
            </a:r>
            <a:endParaRPr lang="tr-TR" dirty="0"/>
          </a:p>
        </p:txBody>
      </p:sp>
    </p:spTree>
    <p:extLst>
      <p:ext uri="{BB962C8B-B14F-4D97-AF65-F5344CB8AC3E}">
        <p14:creationId xmlns:p14="http://schemas.microsoft.com/office/powerpoint/2010/main" val="900057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197</a:t>
            </a:r>
          </a:p>
          <a:p>
            <a:pPr algn="just"/>
            <a:r>
              <a:rPr lang="tr-TR" dirty="0" smtClean="0"/>
              <a:t>«Borcun üstlenilmesine ilişkin öneri alacaklı tarafından her zaman kabul edilebilir. Ancak, üstlenen veya önceki borçlu, kabul için bir süre koyabilir. Alacaklı bu sürenin bitimine kadar susarsa, öneri reddedilmiş sayılır. Önerinin alacaklı tarafından kabul edilmesinden önce yeni bir iç üstlenme sözleşmesi yapılır ve bu ikinci üstlenmeye ilişkin olarak alacaklıya öneride bulunulursa, ilk öneride bulunan, önerisi ile bağlı olmaktan kurtulur.»</a:t>
            </a:r>
            <a:endParaRPr lang="tr-TR" dirty="0"/>
          </a:p>
        </p:txBody>
      </p:sp>
    </p:spTree>
    <p:extLst>
      <p:ext uri="{BB962C8B-B14F-4D97-AF65-F5344CB8AC3E}">
        <p14:creationId xmlns:p14="http://schemas.microsoft.com/office/powerpoint/2010/main" val="3172225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Alacağın devrinin çeşitleri:</a:t>
            </a:r>
          </a:p>
          <a:p>
            <a:r>
              <a:rPr lang="tr-TR" dirty="0" smtClean="0"/>
              <a:t>a) Kanuni devir</a:t>
            </a:r>
          </a:p>
          <a:p>
            <a:r>
              <a:rPr lang="tr-TR" dirty="0" smtClean="0"/>
              <a:t>b) Yargısal devir</a:t>
            </a:r>
          </a:p>
          <a:p>
            <a:r>
              <a:rPr lang="tr-TR" dirty="0" smtClean="0"/>
              <a:t>c) İradi devir</a:t>
            </a:r>
            <a:endParaRPr lang="tr-TR" dirty="0"/>
          </a:p>
        </p:txBody>
      </p:sp>
    </p:spTree>
    <p:extLst>
      <p:ext uri="{BB962C8B-B14F-4D97-AF65-F5344CB8AC3E}">
        <p14:creationId xmlns:p14="http://schemas.microsoft.com/office/powerpoint/2010/main" val="1840197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198</a:t>
            </a:r>
          </a:p>
          <a:p>
            <a:pPr algn="just"/>
            <a:r>
              <a:rPr lang="tr-TR" dirty="0" smtClean="0"/>
              <a:t>«Borçlu değişmiş olsa bile, alacaklının borçlunun kişiliğine özgü olanlar dışındaki bağlı hakları saklı kalır. Bununla birlikte borcun güvencesi olarak rehin veren üçüncü kişinin ve kefilin sorumlulukları, ancak onların borcun üstlenilmesine yazılı olarak rıza göstermeleri hâlinde devam eder.»</a:t>
            </a:r>
            <a:endParaRPr lang="tr-TR" dirty="0"/>
          </a:p>
        </p:txBody>
      </p:sp>
    </p:spTree>
    <p:extLst>
      <p:ext uri="{BB962C8B-B14F-4D97-AF65-F5344CB8AC3E}">
        <p14:creationId xmlns:p14="http://schemas.microsoft.com/office/powerpoint/2010/main" val="1571527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199</a:t>
            </a:r>
          </a:p>
          <a:p>
            <a:pPr algn="just"/>
            <a:r>
              <a:rPr lang="tr-TR" dirty="0" smtClean="0"/>
              <a:t>«Üstlenilen borca ilişkin savunmaları ileri sürme hakkı, yeni borçluya geçer. Dış üstlenme sözleşmesinden aksi anlaşılmadıkça yeni borçlu, alacaklıya karşı önceki borçlunun ileri sürebileceği kişisel savunmalarda bulunamaz. Yeni borçlu, iç üstlenme sözleşmesinden kaynaklanan savunmaları alacaklıya karşı ileri süremez.» </a:t>
            </a:r>
            <a:endParaRPr lang="tr-TR" dirty="0"/>
          </a:p>
        </p:txBody>
      </p:sp>
    </p:spTree>
    <p:extLst>
      <p:ext uri="{BB962C8B-B14F-4D97-AF65-F5344CB8AC3E}">
        <p14:creationId xmlns:p14="http://schemas.microsoft.com/office/powerpoint/2010/main" val="2153937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Borca Katılma</a:t>
            </a:r>
          </a:p>
          <a:p>
            <a:r>
              <a:rPr lang="tr-TR" b="1" dirty="0" smtClean="0"/>
              <a:t>TBK m. 201</a:t>
            </a:r>
          </a:p>
          <a:p>
            <a:pPr algn="just"/>
            <a:r>
              <a:rPr lang="tr-TR" dirty="0" smtClean="0"/>
              <a:t>«Borca katılma, mevcut bir borca borçlunun yanında yer almak üzere, katılan ile alacaklı arasında yapılan ve katılanın, borçlu ile birlikte borçtan sorumlu olması sonucunu doğuran bir sözleşmedir. Borca katılan ile borçlu, alacaklıya karşı </a:t>
            </a:r>
            <a:r>
              <a:rPr lang="tr-TR" dirty="0" err="1" smtClean="0"/>
              <a:t>müteselsilen</a:t>
            </a:r>
            <a:r>
              <a:rPr lang="tr-TR" dirty="0" smtClean="0"/>
              <a:t> sorumlu olurlar.»</a:t>
            </a:r>
            <a:endParaRPr lang="tr-TR" dirty="0"/>
          </a:p>
        </p:txBody>
      </p:sp>
    </p:spTree>
    <p:extLst>
      <p:ext uri="{BB962C8B-B14F-4D97-AF65-F5344CB8AC3E}">
        <p14:creationId xmlns:p14="http://schemas.microsoft.com/office/powerpoint/2010/main" val="159373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Devri</a:t>
            </a:r>
            <a:endParaRPr lang="tr-TR" dirty="0"/>
          </a:p>
        </p:txBody>
      </p:sp>
      <p:sp>
        <p:nvSpPr>
          <p:cNvPr id="3" name="İçerik Yer Tutucusu 2"/>
          <p:cNvSpPr>
            <a:spLocks noGrp="1"/>
          </p:cNvSpPr>
          <p:nvPr>
            <p:ph idx="1"/>
          </p:nvPr>
        </p:nvSpPr>
        <p:spPr/>
        <p:txBody>
          <a:bodyPr/>
          <a:lstStyle/>
          <a:p>
            <a:pPr marL="0" indent="0">
              <a:buNone/>
            </a:pPr>
            <a:r>
              <a:rPr lang="tr-TR" dirty="0" smtClean="0"/>
              <a:t>   </a:t>
            </a:r>
            <a:r>
              <a:rPr lang="tr-TR" b="1" dirty="0" smtClean="0"/>
              <a:t>TBK m. 205</a:t>
            </a:r>
          </a:p>
          <a:p>
            <a:pPr algn="just"/>
            <a:r>
              <a:rPr lang="tr-TR" dirty="0" smtClean="0"/>
              <a:t>«Borcun üstlenilmesine ilişkin öneri alacaklı tarafından her zaman kabul edilebilir. Ancak, üstlenen veya önceki borçlu, kabul için bir süre koyabilir. Alacaklı bu sürenin bitimine kadar susarsa, öneri reddedilmiş sayılır. Önerinin alacaklı tarafından kabul edilmesinden önce yeni bir iç üstlenme sözleşmesi yapılır ve bu ikinci üstlenmeye ilişkin olarak alacaklıya öneride bulunulursa, ilk öneride bulunan, önerisi ile bağlı olmaktan kurtulur.»</a:t>
            </a:r>
          </a:p>
          <a:p>
            <a:endParaRPr lang="tr-TR" dirty="0"/>
          </a:p>
        </p:txBody>
      </p:sp>
    </p:spTree>
    <p:extLst>
      <p:ext uri="{BB962C8B-B14F-4D97-AF65-F5344CB8AC3E}">
        <p14:creationId xmlns:p14="http://schemas.microsoft.com/office/powerpoint/2010/main" val="2270366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206</a:t>
            </a:r>
          </a:p>
          <a:p>
            <a:pPr algn="just"/>
            <a:r>
              <a:rPr lang="tr-TR" dirty="0" smtClean="0"/>
              <a:t>«Sözleşmeye katılma, mevcut bir sözleşmeye taraflardan birinin yanında yer almak üzere, katılan ile bu sözleşmenin tarafları arasında yapılan ve katılanın, yanında yer aldığı tarafla birlikte, onun hak ve borçlarına sahip olması sonucunu doğuran bir anlaşmadır. Anlaşmada aksi kararlaştırılmamışsa, sözleşmeye katılan ile yanında yer aldığı taraf, sözleşmenin diğer tarafına karşı </a:t>
            </a:r>
            <a:r>
              <a:rPr lang="tr-TR" dirty="0" err="1" smtClean="0"/>
              <a:t>müteselsilen</a:t>
            </a:r>
            <a:r>
              <a:rPr lang="tr-TR" dirty="0" smtClean="0"/>
              <a:t> alacaklı ve borçlu olurlar. Sözleşmeye katılmanın geçerliliği, katılma konusu sözleşmenin şekline bağlıdır.»</a:t>
            </a:r>
            <a:endParaRPr lang="tr-TR" dirty="0"/>
          </a:p>
        </p:txBody>
      </p:sp>
    </p:spTree>
    <p:extLst>
      <p:ext uri="{BB962C8B-B14F-4D97-AF65-F5344CB8AC3E}">
        <p14:creationId xmlns:p14="http://schemas.microsoft.com/office/powerpoint/2010/main" val="410825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Devrin hukuki niteliği:</a:t>
            </a:r>
          </a:p>
          <a:p>
            <a:r>
              <a:rPr lang="tr-TR" dirty="0" smtClean="0"/>
              <a:t>a) Alacağın devri bir hukuki işlemdir.</a:t>
            </a:r>
          </a:p>
          <a:p>
            <a:r>
              <a:rPr lang="tr-TR" dirty="0" smtClean="0"/>
              <a:t>b) Alacağın devri bir tasarruf işlemidir.</a:t>
            </a:r>
          </a:p>
          <a:p>
            <a:r>
              <a:rPr lang="tr-TR" dirty="0" smtClean="0"/>
              <a:t>c) Alacağın devri sözleşmeye dayalı bir işlemdir.</a:t>
            </a:r>
          </a:p>
          <a:p>
            <a:endParaRPr lang="tr-TR" dirty="0"/>
          </a:p>
          <a:p>
            <a:r>
              <a:rPr lang="tr-TR" dirty="0" smtClean="0"/>
              <a:t>Alacağın devrinin sebebe bağlı olup olmaması</a:t>
            </a:r>
            <a:endParaRPr lang="tr-TR" dirty="0"/>
          </a:p>
        </p:txBody>
      </p:sp>
    </p:spTree>
    <p:extLst>
      <p:ext uri="{BB962C8B-B14F-4D97-AF65-F5344CB8AC3E}">
        <p14:creationId xmlns:p14="http://schemas.microsoft.com/office/powerpoint/2010/main" val="449820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Temlikin Şartları:</a:t>
            </a:r>
          </a:p>
          <a:p>
            <a:r>
              <a:rPr lang="tr-TR" dirty="0" smtClean="0"/>
              <a:t>1- Geçerli bir sözleşmenin varlığı</a:t>
            </a:r>
          </a:p>
          <a:p>
            <a:r>
              <a:rPr lang="tr-TR" dirty="0" smtClean="0"/>
              <a:t>2- Temlik edilen alacak hakkının varlığı</a:t>
            </a:r>
          </a:p>
          <a:p>
            <a:r>
              <a:rPr lang="tr-TR" dirty="0" smtClean="0"/>
              <a:t>3- Bir temlik engelinin bulunmaması</a:t>
            </a:r>
            <a:endParaRPr lang="tr-TR" dirty="0"/>
          </a:p>
        </p:txBody>
      </p:sp>
    </p:spTree>
    <p:extLst>
      <p:ext uri="{BB962C8B-B14F-4D97-AF65-F5344CB8AC3E}">
        <p14:creationId xmlns:p14="http://schemas.microsoft.com/office/powerpoint/2010/main" val="1484621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extLst>
              <p:ext uri="{D42A27DB-BD31-4B8C-83A1-F6EECF244321}">
                <p14:modId xmlns:p14="http://schemas.microsoft.com/office/powerpoint/2010/main" val="1591438398"/>
              </p:ext>
            </p:extLst>
          </p:nvPr>
        </p:nvGraphicFramePr>
        <p:xfrm>
          <a:off x="1917713" y="846160"/>
          <a:ext cx="7530802" cy="5213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5</a:t>
            </a:fld>
            <a:endParaRPr lang="tr-TR" dirty="0"/>
          </a:p>
        </p:txBody>
      </p:sp>
    </p:spTree>
    <p:extLst>
      <p:ext uri="{BB962C8B-B14F-4D97-AF65-F5344CB8AC3E}">
        <p14:creationId xmlns:p14="http://schemas.microsoft.com/office/powerpoint/2010/main" val="3520828284"/>
      </p:ext>
    </p:extLst>
  </p:cSld>
  <p:clrMapOvr>
    <a:masterClrMapping/>
  </p:clrMapOvr>
  <p:transition>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183</a:t>
            </a:r>
          </a:p>
          <a:p>
            <a:pPr algn="just"/>
            <a:r>
              <a:rPr lang="tr-TR" dirty="0" smtClean="0"/>
              <a:t>«Kanun, sözleşme veya işin niteliği engel olmadıkça alacaklı, borçlunun rızasını aramaksızın alacağını üçüncü bir kişiye devredebilir. Borçlu, devir yasağı içermeyen yazılı bir borç tanımasına güvenerek alacağı devralmış olan üçüncü kişiye karşı, alacağın devredilemeyeceğinin kararlaştırılmış bulunduğu savunmasını ileri süremez.»</a:t>
            </a:r>
            <a:endParaRPr lang="tr-TR" b="1" dirty="0"/>
          </a:p>
        </p:txBody>
      </p:sp>
    </p:spTree>
    <p:extLst>
      <p:ext uri="{BB962C8B-B14F-4D97-AF65-F5344CB8AC3E}">
        <p14:creationId xmlns:p14="http://schemas.microsoft.com/office/powerpoint/2010/main" val="357813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184</a:t>
            </a:r>
          </a:p>
          <a:p>
            <a:pPr algn="just"/>
            <a:r>
              <a:rPr lang="tr-TR" dirty="0" smtClean="0"/>
              <a:t>«Alacağın devrinin geçerliliği, yazılı şekilde yapılmış olmasına bağlıdır. Alacağın devri sözü verme, şekle bağlı değildir.»</a:t>
            </a:r>
            <a:endParaRPr lang="tr-TR" dirty="0"/>
          </a:p>
        </p:txBody>
      </p:sp>
    </p:spTree>
    <p:extLst>
      <p:ext uri="{BB962C8B-B14F-4D97-AF65-F5344CB8AC3E}">
        <p14:creationId xmlns:p14="http://schemas.microsoft.com/office/powerpoint/2010/main" val="275042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185</a:t>
            </a:r>
          </a:p>
          <a:p>
            <a:pPr algn="just"/>
            <a:r>
              <a:rPr lang="tr-TR" dirty="0" smtClean="0"/>
              <a:t>«Alacağın devri kanun veya mahkeme kararı gereğince gerçekleşmişse, bu devir özel bir şekle ve önceki alacaklının rızasını açıklamasına gerek olmaksızın, üçüncü kişilere karşı ileri sürülebilir.»</a:t>
            </a:r>
            <a:endParaRPr lang="tr-TR" dirty="0"/>
          </a:p>
        </p:txBody>
      </p:sp>
    </p:spTree>
    <p:extLst>
      <p:ext uri="{BB962C8B-B14F-4D97-AF65-F5344CB8AC3E}">
        <p14:creationId xmlns:p14="http://schemas.microsoft.com/office/powerpoint/2010/main" val="771896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186</a:t>
            </a:r>
          </a:p>
          <a:p>
            <a:pPr algn="just"/>
            <a:r>
              <a:rPr lang="tr-TR" dirty="0" smtClean="0"/>
              <a:t>«Borçlu, alacağın devredildiği, devreden veya devralan tarafından kendisine bildirilmemişse, önceki alacaklıya; alacak birkaç kez devredilmişse, son devralan yerine önceki devralanlardan birine </a:t>
            </a:r>
            <a:r>
              <a:rPr lang="tr-TR" dirty="0" err="1" smtClean="0"/>
              <a:t>iyiniyetle</a:t>
            </a:r>
            <a:r>
              <a:rPr lang="tr-TR" dirty="0" smtClean="0"/>
              <a:t> ifada bulunarak borcundan kurtulur.»</a:t>
            </a:r>
            <a:endParaRPr lang="tr-TR" dirty="0"/>
          </a:p>
        </p:txBody>
      </p:sp>
    </p:spTree>
    <p:extLst>
      <p:ext uri="{BB962C8B-B14F-4D97-AF65-F5344CB8AC3E}">
        <p14:creationId xmlns:p14="http://schemas.microsoft.com/office/powerpoint/2010/main" val="267311595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118</TotalTime>
  <Words>1157</Words>
  <Application>Microsoft Office PowerPoint</Application>
  <PresentationFormat>Geniş ekran</PresentationFormat>
  <Paragraphs>78</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Century Gothic</vt:lpstr>
      <vt:lpstr>Wingdings 3</vt:lpstr>
      <vt:lpstr>Duman</vt:lpstr>
      <vt:lpstr>Borç İlişkilerinde Taraf Değişiklikleri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Yarg. 23. HD, 18.12.2019,  E. 2019/3270, K. 2019/5414  </vt:lpstr>
      <vt:lpstr>Borcun Üstlenilmesi</vt:lpstr>
      <vt:lpstr>PowerPoint Sunusu</vt:lpstr>
      <vt:lpstr>PowerPoint Sunusu</vt:lpstr>
      <vt:lpstr>PowerPoint Sunusu</vt:lpstr>
      <vt:lpstr>PowerPoint Sunusu</vt:lpstr>
      <vt:lpstr>PowerPoint Sunusu</vt:lpstr>
      <vt:lpstr>Sözleşmenin Devri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 İlişkilerinde Taraf Değişiklikleri</dc:title>
  <dc:creator>TOSHIBA</dc:creator>
  <cp:lastModifiedBy>TOSHIBA</cp:lastModifiedBy>
  <cp:revision>8</cp:revision>
  <dcterms:created xsi:type="dcterms:W3CDTF">2020-05-03T13:33:19Z</dcterms:created>
  <dcterms:modified xsi:type="dcterms:W3CDTF">2020-05-04T14:30:42Z</dcterms:modified>
</cp:coreProperties>
</file>