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D4B3-77DE-4850-965A-E55825017CB7}" type="datetimeFigureOut">
              <a:rPr lang="tr-TR" smtClean="0"/>
              <a:t>19.2.2019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4A05-5367-4B9E-8854-2E8E010EA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63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D4B3-77DE-4850-965A-E55825017CB7}" type="datetimeFigureOut">
              <a:rPr lang="tr-TR" smtClean="0"/>
              <a:t>19.2.2019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4A05-5367-4B9E-8854-2E8E010EA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434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D4B3-77DE-4850-965A-E55825017CB7}" type="datetimeFigureOut">
              <a:rPr lang="tr-TR" smtClean="0"/>
              <a:t>19.2.2019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4A05-5367-4B9E-8854-2E8E010EA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858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D4B3-77DE-4850-965A-E55825017CB7}" type="datetimeFigureOut">
              <a:rPr lang="tr-TR" smtClean="0"/>
              <a:t>19.2.2019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4A05-5367-4B9E-8854-2E8E010EA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243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D4B3-77DE-4850-965A-E55825017CB7}" type="datetimeFigureOut">
              <a:rPr lang="tr-TR" smtClean="0"/>
              <a:t>19.2.2019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4A05-5367-4B9E-8854-2E8E010EA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1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D4B3-77DE-4850-965A-E55825017CB7}" type="datetimeFigureOut">
              <a:rPr lang="tr-TR" smtClean="0"/>
              <a:t>19.2.2019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4A05-5367-4B9E-8854-2E8E010EA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379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D4B3-77DE-4850-965A-E55825017CB7}" type="datetimeFigureOut">
              <a:rPr lang="tr-TR" smtClean="0"/>
              <a:t>19.2.2019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4A05-5367-4B9E-8854-2E8E010EA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493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D4B3-77DE-4850-965A-E55825017CB7}" type="datetimeFigureOut">
              <a:rPr lang="tr-TR" smtClean="0"/>
              <a:t>19.2.2019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4A05-5367-4B9E-8854-2E8E010EA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032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D4B3-77DE-4850-965A-E55825017CB7}" type="datetimeFigureOut">
              <a:rPr lang="tr-TR" smtClean="0"/>
              <a:t>19.2.2019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4A05-5367-4B9E-8854-2E8E010EA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088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D4B3-77DE-4850-965A-E55825017CB7}" type="datetimeFigureOut">
              <a:rPr lang="tr-TR" smtClean="0"/>
              <a:t>19.2.2019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4A05-5367-4B9E-8854-2E8E010EA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927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D4B3-77DE-4850-965A-E55825017CB7}" type="datetimeFigureOut">
              <a:rPr lang="tr-TR" smtClean="0"/>
              <a:t>19.2.2019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4A05-5367-4B9E-8854-2E8E010EA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149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DD4B3-77DE-4850-965A-E55825017CB7}" type="datetimeFigureOut">
              <a:rPr lang="tr-TR" smtClean="0"/>
              <a:t>19.2.2019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34A05-5367-4B9E-8854-2E8E010EA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058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N</a:t>
            </a:r>
            <a:r>
              <a:rPr lang="tr-TR" dirty="0" smtClean="0"/>
              <a:t>MR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142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69" y="225644"/>
            <a:ext cx="11240814" cy="632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3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25351" cy="620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0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66180" cy="66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85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869" y="0"/>
            <a:ext cx="12566869" cy="7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83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7284" y="9853"/>
            <a:ext cx="12174484" cy="684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2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539" y="-21678"/>
            <a:ext cx="12230539" cy="68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4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72" y="135978"/>
            <a:ext cx="11950261" cy="672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43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NMR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NMR</dc:title>
  <dc:creator>kullanicii</dc:creator>
  <cp:lastModifiedBy>kullanicii</cp:lastModifiedBy>
  <cp:revision>3</cp:revision>
  <dcterms:created xsi:type="dcterms:W3CDTF">2018-10-17T12:56:33Z</dcterms:created>
  <dcterms:modified xsi:type="dcterms:W3CDTF">2019-02-19T12:07:09Z</dcterms:modified>
</cp:coreProperties>
</file>