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A15C46-A864-4F23-8AF1-1C2CA0814CFD}" type="doc">
      <dgm:prSet loTypeId="urn:microsoft.com/office/officeart/2008/layout/LinedList" loCatId="list" qsTypeId="urn:microsoft.com/office/officeart/2005/8/quickstyle/simple1" qsCatId="simple" csTypeId="urn:microsoft.com/office/officeart/2005/8/colors/accent0_3" csCatId="mainScheme"/>
      <dgm:spPr/>
      <dgm:t>
        <a:bodyPr/>
        <a:lstStyle/>
        <a:p>
          <a:endParaRPr lang="en-US"/>
        </a:p>
      </dgm:t>
    </dgm:pt>
    <dgm:pt modelId="{E0F836B5-BBD9-4871-A8C2-17FC527F1318}">
      <dgm:prSet custT="1"/>
      <dgm:spPr/>
      <dgm:t>
        <a:bodyPr/>
        <a:lstStyle/>
        <a:p>
          <a:pPr algn="just"/>
          <a:r>
            <a:rPr lang="tr-TR" sz="2000"/>
            <a:t>İnsanlar toplu halde bir arada yaşamaktadırlar. </a:t>
          </a:r>
          <a:endParaRPr lang="en-US" sz="2000" dirty="0"/>
        </a:p>
      </dgm:t>
    </dgm:pt>
    <dgm:pt modelId="{9618E2FE-0A7F-4630-8291-A4BFE71B7D79}" type="parTrans" cxnId="{9AA7DF68-1993-4489-B69D-DE08FD5EDBAD}">
      <dgm:prSet/>
      <dgm:spPr/>
      <dgm:t>
        <a:bodyPr/>
        <a:lstStyle/>
        <a:p>
          <a:pPr algn="just"/>
          <a:endParaRPr lang="en-US" sz="2000"/>
        </a:p>
      </dgm:t>
    </dgm:pt>
    <dgm:pt modelId="{796E3C0F-5DAA-4AE3-BC41-53DA97786025}" type="sibTrans" cxnId="{9AA7DF68-1993-4489-B69D-DE08FD5EDBAD}">
      <dgm:prSet/>
      <dgm:spPr/>
      <dgm:t>
        <a:bodyPr/>
        <a:lstStyle/>
        <a:p>
          <a:pPr algn="just"/>
          <a:endParaRPr lang="en-US" sz="2000"/>
        </a:p>
      </dgm:t>
    </dgm:pt>
    <dgm:pt modelId="{44559E04-2524-40B1-B970-818186FD6A4A}">
      <dgm:prSet custT="1"/>
      <dgm:spPr/>
      <dgm:t>
        <a:bodyPr/>
        <a:lstStyle/>
        <a:p>
          <a:pPr algn="just"/>
          <a:r>
            <a:rPr lang="tr-TR" sz="2000"/>
            <a:t>Birlikte yaşamak zorunda olmanın çeşitli maddi ve manevi nedenleri bulunmaktadır. </a:t>
          </a:r>
          <a:endParaRPr lang="en-US" sz="2000"/>
        </a:p>
      </dgm:t>
    </dgm:pt>
    <dgm:pt modelId="{3BE0D75E-F0C7-4452-A93C-023DA75C6411}" type="parTrans" cxnId="{047EEDC9-4960-45C7-9855-5D78965C400B}">
      <dgm:prSet/>
      <dgm:spPr/>
      <dgm:t>
        <a:bodyPr/>
        <a:lstStyle/>
        <a:p>
          <a:pPr algn="just"/>
          <a:endParaRPr lang="en-US" sz="2000"/>
        </a:p>
      </dgm:t>
    </dgm:pt>
    <dgm:pt modelId="{4A96F408-0445-43D3-86E6-DF7CFDE171E6}" type="sibTrans" cxnId="{047EEDC9-4960-45C7-9855-5D78965C400B}">
      <dgm:prSet/>
      <dgm:spPr/>
      <dgm:t>
        <a:bodyPr/>
        <a:lstStyle/>
        <a:p>
          <a:pPr algn="just"/>
          <a:endParaRPr lang="en-US" sz="2000"/>
        </a:p>
      </dgm:t>
    </dgm:pt>
    <dgm:pt modelId="{5BD2644F-B424-453E-83C4-5DB0C31A921C}">
      <dgm:prSet custT="1"/>
      <dgm:spPr/>
      <dgm:t>
        <a:bodyPr/>
        <a:lstStyle/>
        <a:p>
          <a:pPr algn="just"/>
          <a:r>
            <a:rPr lang="tr-TR" sz="2000"/>
            <a:t>İnsanların içinde yaşadıkları toplumla ve birbirleriyle olan ilişkilerinde bir düzenin olması gerekmektedir. </a:t>
          </a:r>
          <a:endParaRPr lang="en-US" sz="2000"/>
        </a:p>
      </dgm:t>
    </dgm:pt>
    <dgm:pt modelId="{3E9B8CAE-62EC-4142-B0E1-3627AD00D7DD}" type="parTrans" cxnId="{2A51DFAA-5135-4838-81B4-5947D07C4100}">
      <dgm:prSet/>
      <dgm:spPr/>
      <dgm:t>
        <a:bodyPr/>
        <a:lstStyle/>
        <a:p>
          <a:pPr algn="just"/>
          <a:endParaRPr lang="en-US" sz="2000"/>
        </a:p>
      </dgm:t>
    </dgm:pt>
    <dgm:pt modelId="{6106C717-05ED-4CF4-A381-3E79C62DFC42}" type="sibTrans" cxnId="{2A51DFAA-5135-4838-81B4-5947D07C4100}">
      <dgm:prSet/>
      <dgm:spPr/>
      <dgm:t>
        <a:bodyPr/>
        <a:lstStyle/>
        <a:p>
          <a:pPr algn="just"/>
          <a:endParaRPr lang="en-US" sz="2000"/>
        </a:p>
      </dgm:t>
    </dgm:pt>
    <dgm:pt modelId="{E042E273-478F-4E10-A9D5-26309E752FA9}">
      <dgm:prSet custT="1"/>
      <dgm:spPr/>
      <dgm:t>
        <a:bodyPr/>
        <a:lstStyle/>
        <a:p>
          <a:pPr algn="just"/>
          <a:r>
            <a:rPr lang="tr-TR" sz="2000"/>
            <a:t>Toplumu oluşturan bireylerin her istediklerini yapmaya kalmaları halinde o toplumda karmaşanın hatta kaosun çıkması kaçınılmazdır.</a:t>
          </a:r>
          <a:br>
            <a:rPr lang="tr-TR" sz="2000"/>
          </a:br>
          <a:endParaRPr lang="en-US" sz="2000"/>
        </a:p>
      </dgm:t>
    </dgm:pt>
    <dgm:pt modelId="{52464DB7-A5BD-4DE8-860C-434107B2E2B6}" type="parTrans" cxnId="{0C789A63-5CDC-4019-A868-C2977C6776DA}">
      <dgm:prSet/>
      <dgm:spPr/>
      <dgm:t>
        <a:bodyPr/>
        <a:lstStyle/>
        <a:p>
          <a:pPr algn="just"/>
          <a:endParaRPr lang="en-US" sz="2000"/>
        </a:p>
      </dgm:t>
    </dgm:pt>
    <dgm:pt modelId="{E3233798-4EB2-45A9-A3AA-3DACB36BDB70}" type="sibTrans" cxnId="{0C789A63-5CDC-4019-A868-C2977C6776DA}">
      <dgm:prSet/>
      <dgm:spPr/>
      <dgm:t>
        <a:bodyPr/>
        <a:lstStyle/>
        <a:p>
          <a:pPr algn="just"/>
          <a:endParaRPr lang="en-US" sz="2000"/>
        </a:p>
      </dgm:t>
    </dgm:pt>
    <dgm:pt modelId="{2D2B7555-B57E-485B-B37C-C161CE0964DB}" type="pres">
      <dgm:prSet presAssocID="{40A15C46-A864-4F23-8AF1-1C2CA0814CFD}" presName="vert0" presStyleCnt="0">
        <dgm:presLayoutVars>
          <dgm:dir/>
          <dgm:animOne val="branch"/>
          <dgm:animLvl val="lvl"/>
        </dgm:presLayoutVars>
      </dgm:prSet>
      <dgm:spPr/>
    </dgm:pt>
    <dgm:pt modelId="{CB647FEA-2546-4AC6-9225-90B8CB535310}" type="pres">
      <dgm:prSet presAssocID="{E0F836B5-BBD9-4871-A8C2-17FC527F1318}" presName="thickLine" presStyleLbl="alignNode1" presStyleIdx="0" presStyleCnt="4"/>
      <dgm:spPr/>
    </dgm:pt>
    <dgm:pt modelId="{2A1B0845-F236-44F9-850A-1BB67F457294}" type="pres">
      <dgm:prSet presAssocID="{E0F836B5-BBD9-4871-A8C2-17FC527F1318}" presName="horz1" presStyleCnt="0"/>
      <dgm:spPr/>
    </dgm:pt>
    <dgm:pt modelId="{22D39D51-2114-4170-BF6F-02F7C816DA9B}" type="pres">
      <dgm:prSet presAssocID="{E0F836B5-BBD9-4871-A8C2-17FC527F1318}" presName="tx1" presStyleLbl="revTx" presStyleIdx="0" presStyleCnt="4"/>
      <dgm:spPr/>
    </dgm:pt>
    <dgm:pt modelId="{8D654F88-DE1C-4651-B404-5BBEAD86C9B8}" type="pres">
      <dgm:prSet presAssocID="{E0F836B5-BBD9-4871-A8C2-17FC527F1318}" presName="vert1" presStyleCnt="0"/>
      <dgm:spPr/>
    </dgm:pt>
    <dgm:pt modelId="{F9D8CC2C-730E-408E-AE42-1D7CD031EEF4}" type="pres">
      <dgm:prSet presAssocID="{44559E04-2524-40B1-B970-818186FD6A4A}" presName="thickLine" presStyleLbl="alignNode1" presStyleIdx="1" presStyleCnt="4"/>
      <dgm:spPr/>
    </dgm:pt>
    <dgm:pt modelId="{5D26D9D3-5BA4-4EE0-944F-BA31819A1212}" type="pres">
      <dgm:prSet presAssocID="{44559E04-2524-40B1-B970-818186FD6A4A}" presName="horz1" presStyleCnt="0"/>
      <dgm:spPr/>
    </dgm:pt>
    <dgm:pt modelId="{5AFF759D-5191-4F99-88F8-F005CCBB30C3}" type="pres">
      <dgm:prSet presAssocID="{44559E04-2524-40B1-B970-818186FD6A4A}" presName="tx1" presStyleLbl="revTx" presStyleIdx="1" presStyleCnt="4"/>
      <dgm:spPr/>
    </dgm:pt>
    <dgm:pt modelId="{D4571657-CDAE-4644-97C1-E46795D88472}" type="pres">
      <dgm:prSet presAssocID="{44559E04-2524-40B1-B970-818186FD6A4A}" presName="vert1" presStyleCnt="0"/>
      <dgm:spPr/>
    </dgm:pt>
    <dgm:pt modelId="{35C185D2-B736-4E64-B440-73D9DC9A36F1}" type="pres">
      <dgm:prSet presAssocID="{5BD2644F-B424-453E-83C4-5DB0C31A921C}" presName="thickLine" presStyleLbl="alignNode1" presStyleIdx="2" presStyleCnt="4"/>
      <dgm:spPr/>
    </dgm:pt>
    <dgm:pt modelId="{C44726F1-57F0-4A74-B6DB-16C1FAB6382D}" type="pres">
      <dgm:prSet presAssocID="{5BD2644F-B424-453E-83C4-5DB0C31A921C}" presName="horz1" presStyleCnt="0"/>
      <dgm:spPr/>
    </dgm:pt>
    <dgm:pt modelId="{C59FCE20-8C8E-44E1-A1FF-0B3FB35BD93F}" type="pres">
      <dgm:prSet presAssocID="{5BD2644F-B424-453E-83C4-5DB0C31A921C}" presName="tx1" presStyleLbl="revTx" presStyleIdx="2" presStyleCnt="4"/>
      <dgm:spPr/>
    </dgm:pt>
    <dgm:pt modelId="{7643F5A6-976A-4AD0-8FB9-5A0DC48B6024}" type="pres">
      <dgm:prSet presAssocID="{5BD2644F-B424-453E-83C4-5DB0C31A921C}" presName="vert1" presStyleCnt="0"/>
      <dgm:spPr/>
    </dgm:pt>
    <dgm:pt modelId="{1BF013F9-EFEC-40AB-9453-AFEFF9C3CE24}" type="pres">
      <dgm:prSet presAssocID="{E042E273-478F-4E10-A9D5-26309E752FA9}" presName="thickLine" presStyleLbl="alignNode1" presStyleIdx="3" presStyleCnt="4"/>
      <dgm:spPr/>
    </dgm:pt>
    <dgm:pt modelId="{6A8893ED-2595-43E5-907E-AD02AB1490B2}" type="pres">
      <dgm:prSet presAssocID="{E042E273-478F-4E10-A9D5-26309E752FA9}" presName="horz1" presStyleCnt="0"/>
      <dgm:spPr/>
    </dgm:pt>
    <dgm:pt modelId="{A67365DB-A450-454B-8321-2881A7F1E223}" type="pres">
      <dgm:prSet presAssocID="{E042E273-478F-4E10-A9D5-26309E752FA9}" presName="tx1" presStyleLbl="revTx" presStyleIdx="3" presStyleCnt="4"/>
      <dgm:spPr/>
    </dgm:pt>
    <dgm:pt modelId="{5F0FBBC7-7E4E-496D-BCC5-9B6BF6D261B5}" type="pres">
      <dgm:prSet presAssocID="{E042E273-478F-4E10-A9D5-26309E752FA9}" presName="vert1" presStyleCnt="0"/>
      <dgm:spPr/>
    </dgm:pt>
  </dgm:ptLst>
  <dgm:cxnLst>
    <dgm:cxn modelId="{B887FA24-BAAF-4307-A17A-92330EBCEA1B}" type="presOf" srcId="{E042E273-478F-4E10-A9D5-26309E752FA9}" destId="{A67365DB-A450-454B-8321-2881A7F1E223}" srcOrd="0" destOrd="0" presId="urn:microsoft.com/office/officeart/2008/layout/LinedList"/>
    <dgm:cxn modelId="{061DAF26-80B9-43B6-9E76-21C6231422BF}" type="presOf" srcId="{44559E04-2524-40B1-B970-818186FD6A4A}" destId="{5AFF759D-5191-4F99-88F8-F005CCBB30C3}" srcOrd="0" destOrd="0" presId="urn:microsoft.com/office/officeart/2008/layout/LinedList"/>
    <dgm:cxn modelId="{0C789A63-5CDC-4019-A868-C2977C6776DA}" srcId="{40A15C46-A864-4F23-8AF1-1C2CA0814CFD}" destId="{E042E273-478F-4E10-A9D5-26309E752FA9}" srcOrd="3" destOrd="0" parTransId="{52464DB7-A5BD-4DE8-860C-434107B2E2B6}" sibTransId="{E3233798-4EB2-45A9-A3AA-3DACB36BDB70}"/>
    <dgm:cxn modelId="{1617E845-02E5-458D-90E3-83499E34287A}" type="presOf" srcId="{E0F836B5-BBD9-4871-A8C2-17FC527F1318}" destId="{22D39D51-2114-4170-BF6F-02F7C816DA9B}" srcOrd="0" destOrd="0" presId="urn:microsoft.com/office/officeart/2008/layout/LinedList"/>
    <dgm:cxn modelId="{AA574E67-B790-4150-9FD0-EE59D9A3F401}" type="presOf" srcId="{5BD2644F-B424-453E-83C4-5DB0C31A921C}" destId="{C59FCE20-8C8E-44E1-A1FF-0B3FB35BD93F}" srcOrd="0" destOrd="0" presId="urn:microsoft.com/office/officeart/2008/layout/LinedList"/>
    <dgm:cxn modelId="{9AA7DF68-1993-4489-B69D-DE08FD5EDBAD}" srcId="{40A15C46-A864-4F23-8AF1-1C2CA0814CFD}" destId="{E0F836B5-BBD9-4871-A8C2-17FC527F1318}" srcOrd="0" destOrd="0" parTransId="{9618E2FE-0A7F-4630-8291-A4BFE71B7D79}" sibTransId="{796E3C0F-5DAA-4AE3-BC41-53DA97786025}"/>
    <dgm:cxn modelId="{2A51DFAA-5135-4838-81B4-5947D07C4100}" srcId="{40A15C46-A864-4F23-8AF1-1C2CA0814CFD}" destId="{5BD2644F-B424-453E-83C4-5DB0C31A921C}" srcOrd="2" destOrd="0" parTransId="{3E9B8CAE-62EC-4142-B0E1-3627AD00D7DD}" sibTransId="{6106C717-05ED-4CF4-A381-3E79C62DFC42}"/>
    <dgm:cxn modelId="{A05C7CB2-DB65-4890-86EF-43B7B340DE43}" type="presOf" srcId="{40A15C46-A864-4F23-8AF1-1C2CA0814CFD}" destId="{2D2B7555-B57E-485B-B37C-C161CE0964DB}" srcOrd="0" destOrd="0" presId="urn:microsoft.com/office/officeart/2008/layout/LinedList"/>
    <dgm:cxn modelId="{047EEDC9-4960-45C7-9855-5D78965C400B}" srcId="{40A15C46-A864-4F23-8AF1-1C2CA0814CFD}" destId="{44559E04-2524-40B1-B970-818186FD6A4A}" srcOrd="1" destOrd="0" parTransId="{3BE0D75E-F0C7-4452-A93C-023DA75C6411}" sibTransId="{4A96F408-0445-43D3-86E6-DF7CFDE171E6}"/>
    <dgm:cxn modelId="{29EC7375-E366-44F0-84CA-60620D657164}" type="presParOf" srcId="{2D2B7555-B57E-485B-B37C-C161CE0964DB}" destId="{CB647FEA-2546-4AC6-9225-90B8CB535310}" srcOrd="0" destOrd="0" presId="urn:microsoft.com/office/officeart/2008/layout/LinedList"/>
    <dgm:cxn modelId="{33360FFD-F12A-4888-B84E-9A07AF8DADD6}" type="presParOf" srcId="{2D2B7555-B57E-485B-B37C-C161CE0964DB}" destId="{2A1B0845-F236-44F9-850A-1BB67F457294}" srcOrd="1" destOrd="0" presId="urn:microsoft.com/office/officeart/2008/layout/LinedList"/>
    <dgm:cxn modelId="{C86D1B38-D7DC-43AD-98BE-285623342742}" type="presParOf" srcId="{2A1B0845-F236-44F9-850A-1BB67F457294}" destId="{22D39D51-2114-4170-BF6F-02F7C816DA9B}" srcOrd="0" destOrd="0" presId="urn:microsoft.com/office/officeart/2008/layout/LinedList"/>
    <dgm:cxn modelId="{D4EE943D-2C8C-474C-B4F3-B5843C974E14}" type="presParOf" srcId="{2A1B0845-F236-44F9-850A-1BB67F457294}" destId="{8D654F88-DE1C-4651-B404-5BBEAD86C9B8}" srcOrd="1" destOrd="0" presId="urn:microsoft.com/office/officeart/2008/layout/LinedList"/>
    <dgm:cxn modelId="{75636259-4EE3-4715-B2FA-BA3CC9CBE81B}" type="presParOf" srcId="{2D2B7555-B57E-485B-B37C-C161CE0964DB}" destId="{F9D8CC2C-730E-408E-AE42-1D7CD031EEF4}" srcOrd="2" destOrd="0" presId="urn:microsoft.com/office/officeart/2008/layout/LinedList"/>
    <dgm:cxn modelId="{117ECD57-B9C1-4ED5-AFAD-04341DB7BB4C}" type="presParOf" srcId="{2D2B7555-B57E-485B-B37C-C161CE0964DB}" destId="{5D26D9D3-5BA4-4EE0-944F-BA31819A1212}" srcOrd="3" destOrd="0" presId="urn:microsoft.com/office/officeart/2008/layout/LinedList"/>
    <dgm:cxn modelId="{9AD366A4-D4CB-476C-BEB9-6A802A3B064D}" type="presParOf" srcId="{5D26D9D3-5BA4-4EE0-944F-BA31819A1212}" destId="{5AFF759D-5191-4F99-88F8-F005CCBB30C3}" srcOrd="0" destOrd="0" presId="urn:microsoft.com/office/officeart/2008/layout/LinedList"/>
    <dgm:cxn modelId="{561C6390-513F-4938-B7F2-F8EE7A65A1C4}" type="presParOf" srcId="{5D26D9D3-5BA4-4EE0-944F-BA31819A1212}" destId="{D4571657-CDAE-4644-97C1-E46795D88472}" srcOrd="1" destOrd="0" presId="urn:microsoft.com/office/officeart/2008/layout/LinedList"/>
    <dgm:cxn modelId="{50C03418-357D-4E8D-8663-A34AA7966A06}" type="presParOf" srcId="{2D2B7555-B57E-485B-B37C-C161CE0964DB}" destId="{35C185D2-B736-4E64-B440-73D9DC9A36F1}" srcOrd="4" destOrd="0" presId="urn:microsoft.com/office/officeart/2008/layout/LinedList"/>
    <dgm:cxn modelId="{A9C9E79B-8D47-4772-B489-450608C7746E}" type="presParOf" srcId="{2D2B7555-B57E-485B-B37C-C161CE0964DB}" destId="{C44726F1-57F0-4A74-B6DB-16C1FAB6382D}" srcOrd="5" destOrd="0" presId="urn:microsoft.com/office/officeart/2008/layout/LinedList"/>
    <dgm:cxn modelId="{675D19F3-A870-4860-AD56-E84BC394B1B5}" type="presParOf" srcId="{C44726F1-57F0-4A74-B6DB-16C1FAB6382D}" destId="{C59FCE20-8C8E-44E1-A1FF-0B3FB35BD93F}" srcOrd="0" destOrd="0" presId="urn:microsoft.com/office/officeart/2008/layout/LinedList"/>
    <dgm:cxn modelId="{5A92BD33-C00D-481C-8ECE-E614F32EA873}" type="presParOf" srcId="{C44726F1-57F0-4A74-B6DB-16C1FAB6382D}" destId="{7643F5A6-976A-4AD0-8FB9-5A0DC48B6024}" srcOrd="1" destOrd="0" presId="urn:microsoft.com/office/officeart/2008/layout/LinedList"/>
    <dgm:cxn modelId="{73725074-3C39-4220-BCA1-07A07084DC73}" type="presParOf" srcId="{2D2B7555-B57E-485B-B37C-C161CE0964DB}" destId="{1BF013F9-EFEC-40AB-9453-AFEFF9C3CE24}" srcOrd="6" destOrd="0" presId="urn:microsoft.com/office/officeart/2008/layout/LinedList"/>
    <dgm:cxn modelId="{9543FE34-F5CA-4691-82E7-BB1984FCDFFE}" type="presParOf" srcId="{2D2B7555-B57E-485B-B37C-C161CE0964DB}" destId="{6A8893ED-2595-43E5-907E-AD02AB1490B2}" srcOrd="7" destOrd="0" presId="urn:microsoft.com/office/officeart/2008/layout/LinedList"/>
    <dgm:cxn modelId="{EF782677-8525-4793-8AF7-F030992FA298}" type="presParOf" srcId="{6A8893ED-2595-43E5-907E-AD02AB1490B2}" destId="{A67365DB-A450-454B-8321-2881A7F1E223}" srcOrd="0" destOrd="0" presId="urn:microsoft.com/office/officeart/2008/layout/LinedList"/>
    <dgm:cxn modelId="{A078F238-FA3C-42CE-92D8-C9D0F549AE82}" type="presParOf" srcId="{6A8893ED-2595-43E5-907E-AD02AB1490B2}" destId="{5F0FBBC7-7E4E-496D-BCC5-9B6BF6D261B5}" srcOrd="1" destOrd="0" presId="urn:microsoft.com/office/officeart/2008/layout/Line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9114F1-6EC0-40B3-A40A-5B14D1D7A356}" type="doc">
      <dgm:prSet loTypeId="urn:microsoft.com/office/officeart/2008/layout/LinedList" loCatId="list" qsTypeId="urn:microsoft.com/office/officeart/2005/8/quickstyle/simple1" qsCatId="simple" csTypeId="urn:microsoft.com/office/officeart/2005/8/colors/accent0_3" csCatId="mainScheme"/>
      <dgm:spPr/>
      <dgm:t>
        <a:bodyPr/>
        <a:lstStyle/>
        <a:p>
          <a:endParaRPr lang="en-US"/>
        </a:p>
      </dgm:t>
    </dgm:pt>
    <dgm:pt modelId="{99783107-F9D4-4D2B-B542-E5EDFC6C69E0}">
      <dgm:prSet custT="1"/>
      <dgm:spPr/>
      <dgm:t>
        <a:bodyPr/>
        <a:lstStyle/>
        <a:p>
          <a:pPr algn="just"/>
          <a:r>
            <a:rPr lang="tr-TR" sz="2000"/>
            <a:t>Sosyal hayatın bir düzen içinde devam etmesi için belirlenmiş kuralların olması gerekmektedir. </a:t>
          </a:r>
          <a:endParaRPr lang="en-US" sz="2000"/>
        </a:p>
      </dgm:t>
    </dgm:pt>
    <dgm:pt modelId="{FFA4DCE2-43A9-4AA1-BE59-2DD2442DB87B}" type="parTrans" cxnId="{7715B39D-88BB-4CF4-A53E-716B05002C33}">
      <dgm:prSet/>
      <dgm:spPr/>
      <dgm:t>
        <a:bodyPr/>
        <a:lstStyle/>
        <a:p>
          <a:pPr algn="just"/>
          <a:endParaRPr lang="en-US" sz="2000"/>
        </a:p>
      </dgm:t>
    </dgm:pt>
    <dgm:pt modelId="{8DD0EC02-7809-4301-BAAE-C56A4A686F13}" type="sibTrans" cxnId="{7715B39D-88BB-4CF4-A53E-716B05002C33}">
      <dgm:prSet/>
      <dgm:spPr/>
      <dgm:t>
        <a:bodyPr/>
        <a:lstStyle/>
        <a:p>
          <a:pPr algn="just"/>
          <a:endParaRPr lang="en-US" sz="2000"/>
        </a:p>
      </dgm:t>
    </dgm:pt>
    <dgm:pt modelId="{DD47D09C-5E33-4BE6-B2C3-79E1E3C30485}">
      <dgm:prSet custT="1"/>
      <dgm:spPr/>
      <dgm:t>
        <a:bodyPr/>
        <a:lstStyle/>
        <a:p>
          <a:pPr algn="just"/>
          <a:r>
            <a:rPr lang="tr-TR" sz="2000"/>
            <a:t>Herkesin kendi kuralını benimsemesi gibi bir durumdan söz edilemeyeceği için, herkesin üzerindeki bir gücün bu kuralları belirlemesi gerekmektedir. </a:t>
          </a:r>
          <a:endParaRPr lang="en-US" sz="2000"/>
        </a:p>
      </dgm:t>
    </dgm:pt>
    <dgm:pt modelId="{83D85822-0228-42E0-BDFD-CDD7B3D5F1FE}" type="parTrans" cxnId="{6ABE25DE-C928-47B0-A5EE-B6EB081F445C}">
      <dgm:prSet/>
      <dgm:spPr/>
      <dgm:t>
        <a:bodyPr/>
        <a:lstStyle/>
        <a:p>
          <a:pPr algn="just"/>
          <a:endParaRPr lang="en-US" sz="2000"/>
        </a:p>
      </dgm:t>
    </dgm:pt>
    <dgm:pt modelId="{6592B219-5FCE-401F-876C-BD6ABEE2FE2B}" type="sibTrans" cxnId="{6ABE25DE-C928-47B0-A5EE-B6EB081F445C}">
      <dgm:prSet/>
      <dgm:spPr/>
      <dgm:t>
        <a:bodyPr/>
        <a:lstStyle/>
        <a:p>
          <a:pPr algn="just"/>
          <a:endParaRPr lang="en-US" sz="2000"/>
        </a:p>
      </dgm:t>
    </dgm:pt>
    <dgm:pt modelId="{B3EA5894-0B56-49FA-A329-981BDDC8FCCA}">
      <dgm:prSet custT="1"/>
      <dgm:spPr/>
      <dgm:t>
        <a:bodyPr/>
        <a:lstStyle/>
        <a:p>
          <a:pPr algn="just"/>
          <a:r>
            <a:rPr lang="tr-TR" sz="2000"/>
            <a:t>Kişilerin neleri yapmak, nelerden kaçınmak zorunda olduklarını, yani sosyal ilişkileri düzenleyen kuralların belirlenmiş olması gerekmektedir.</a:t>
          </a:r>
          <a:endParaRPr lang="en-US" sz="2000" dirty="0"/>
        </a:p>
      </dgm:t>
    </dgm:pt>
    <dgm:pt modelId="{DF706F86-0847-4D6A-95D8-6466FF2CB896}" type="parTrans" cxnId="{2600A23D-E494-48EA-9BAA-59ADC5865180}">
      <dgm:prSet/>
      <dgm:spPr/>
      <dgm:t>
        <a:bodyPr/>
        <a:lstStyle/>
        <a:p>
          <a:pPr algn="just"/>
          <a:endParaRPr lang="en-US" sz="2000"/>
        </a:p>
      </dgm:t>
    </dgm:pt>
    <dgm:pt modelId="{98E1B611-0D8C-4FA4-80E0-DFAF5CEDDC6D}" type="sibTrans" cxnId="{2600A23D-E494-48EA-9BAA-59ADC5865180}">
      <dgm:prSet/>
      <dgm:spPr/>
      <dgm:t>
        <a:bodyPr/>
        <a:lstStyle/>
        <a:p>
          <a:pPr algn="just"/>
          <a:endParaRPr lang="en-US" sz="2000"/>
        </a:p>
      </dgm:t>
    </dgm:pt>
    <dgm:pt modelId="{43B6065F-192F-4181-9D9C-CB451CD1C733}" type="pres">
      <dgm:prSet presAssocID="{599114F1-6EC0-40B3-A40A-5B14D1D7A356}" presName="vert0" presStyleCnt="0">
        <dgm:presLayoutVars>
          <dgm:dir/>
          <dgm:animOne val="branch"/>
          <dgm:animLvl val="lvl"/>
        </dgm:presLayoutVars>
      </dgm:prSet>
      <dgm:spPr/>
    </dgm:pt>
    <dgm:pt modelId="{BEE19274-AC1E-4E3A-92DC-D5592694EC89}" type="pres">
      <dgm:prSet presAssocID="{99783107-F9D4-4D2B-B542-E5EDFC6C69E0}" presName="thickLine" presStyleLbl="alignNode1" presStyleIdx="0" presStyleCnt="3"/>
      <dgm:spPr/>
    </dgm:pt>
    <dgm:pt modelId="{0FF4A9FD-9A38-43CC-B0B9-01C4C2B0675A}" type="pres">
      <dgm:prSet presAssocID="{99783107-F9D4-4D2B-B542-E5EDFC6C69E0}" presName="horz1" presStyleCnt="0"/>
      <dgm:spPr/>
    </dgm:pt>
    <dgm:pt modelId="{2AB80507-7A10-4265-98EC-FE3C741295C7}" type="pres">
      <dgm:prSet presAssocID="{99783107-F9D4-4D2B-B542-E5EDFC6C69E0}" presName="tx1" presStyleLbl="revTx" presStyleIdx="0" presStyleCnt="3"/>
      <dgm:spPr/>
    </dgm:pt>
    <dgm:pt modelId="{8B6442E2-94E7-4A5D-AC5F-12A3BD8829CF}" type="pres">
      <dgm:prSet presAssocID="{99783107-F9D4-4D2B-B542-E5EDFC6C69E0}" presName="vert1" presStyleCnt="0"/>
      <dgm:spPr/>
    </dgm:pt>
    <dgm:pt modelId="{26523D13-3059-4F85-A13A-36D3D2DCE2AD}" type="pres">
      <dgm:prSet presAssocID="{DD47D09C-5E33-4BE6-B2C3-79E1E3C30485}" presName="thickLine" presStyleLbl="alignNode1" presStyleIdx="1" presStyleCnt="3"/>
      <dgm:spPr/>
    </dgm:pt>
    <dgm:pt modelId="{05B43CAC-B900-4FF2-9DC1-C63FE80C0E49}" type="pres">
      <dgm:prSet presAssocID="{DD47D09C-5E33-4BE6-B2C3-79E1E3C30485}" presName="horz1" presStyleCnt="0"/>
      <dgm:spPr/>
    </dgm:pt>
    <dgm:pt modelId="{6DD22522-7ADD-4022-BA20-8F71B6735466}" type="pres">
      <dgm:prSet presAssocID="{DD47D09C-5E33-4BE6-B2C3-79E1E3C30485}" presName="tx1" presStyleLbl="revTx" presStyleIdx="1" presStyleCnt="3"/>
      <dgm:spPr/>
    </dgm:pt>
    <dgm:pt modelId="{C57ADE06-595F-4225-9C8F-EC844DD3ED0F}" type="pres">
      <dgm:prSet presAssocID="{DD47D09C-5E33-4BE6-B2C3-79E1E3C30485}" presName="vert1" presStyleCnt="0"/>
      <dgm:spPr/>
    </dgm:pt>
    <dgm:pt modelId="{E56CE023-BDD0-4106-ABB3-421A2CD4BEBD}" type="pres">
      <dgm:prSet presAssocID="{B3EA5894-0B56-49FA-A329-981BDDC8FCCA}" presName="thickLine" presStyleLbl="alignNode1" presStyleIdx="2" presStyleCnt="3"/>
      <dgm:spPr/>
    </dgm:pt>
    <dgm:pt modelId="{28F1E75B-208C-4366-8E65-6376D09FDA40}" type="pres">
      <dgm:prSet presAssocID="{B3EA5894-0B56-49FA-A329-981BDDC8FCCA}" presName="horz1" presStyleCnt="0"/>
      <dgm:spPr/>
    </dgm:pt>
    <dgm:pt modelId="{1C093321-FF93-4B46-BF27-C5A77ACFCF30}" type="pres">
      <dgm:prSet presAssocID="{B3EA5894-0B56-49FA-A329-981BDDC8FCCA}" presName="tx1" presStyleLbl="revTx" presStyleIdx="2" presStyleCnt="3"/>
      <dgm:spPr/>
    </dgm:pt>
    <dgm:pt modelId="{4C43159A-64C6-47FE-A960-96FDA7DCAAE9}" type="pres">
      <dgm:prSet presAssocID="{B3EA5894-0B56-49FA-A329-981BDDC8FCCA}" presName="vert1" presStyleCnt="0"/>
      <dgm:spPr/>
    </dgm:pt>
  </dgm:ptLst>
  <dgm:cxnLst>
    <dgm:cxn modelId="{411B7F1A-90FF-41F2-9FC5-F2806948CECD}" type="presOf" srcId="{DD47D09C-5E33-4BE6-B2C3-79E1E3C30485}" destId="{6DD22522-7ADD-4022-BA20-8F71B6735466}" srcOrd="0" destOrd="0" presId="urn:microsoft.com/office/officeart/2008/layout/LinedList"/>
    <dgm:cxn modelId="{4D5E1631-85FF-452C-9A38-6080C85E8B78}" type="presOf" srcId="{99783107-F9D4-4D2B-B542-E5EDFC6C69E0}" destId="{2AB80507-7A10-4265-98EC-FE3C741295C7}" srcOrd="0" destOrd="0" presId="urn:microsoft.com/office/officeart/2008/layout/LinedList"/>
    <dgm:cxn modelId="{2600A23D-E494-48EA-9BAA-59ADC5865180}" srcId="{599114F1-6EC0-40B3-A40A-5B14D1D7A356}" destId="{B3EA5894-0B56-49FA-A329-981BDDC8FCCA}" srcOrd="2" destOrd="0" parTransId="{DF706F86-0847-4D6A-95D8-6466FF2CB896}" sibTransId="{98E1B611-0D8C-4FA4-80E0-DFAF5CEDDC6D}"/>
    <dgm:cxn modelId="{7715B39D-88BB-4CF4-A53E-716B05002C33}" srcId="{599114F1-6EC0-40B3-A40A-5B14D1D7A356}" destId="{99783107-F9D4-4D2B-B542-E5EDFC6C69E0}" srcOrd="0" destOrd="0" parTransId="{FFA4DCE2-43A9-4AA1-BE59-2DD2442DB87B}" sibTransId="{8DD0EC02-7809-4301-BAAE-C56A4A686F13}"/>
    <dgm:cxn modelId="{6ABE25DE-C928-47B0-A5EE-B6EB081F445C}" srcId="{599114F1-6EC0-40B3-A40A-5B14D1D7A356}" destId="{DD47D09C-5E33-4BE6-B2C3-79E1E3C30485}" srcOrd="1" destOrd="0" parTransId="{83D85822-0228-42E0-BDFD-CDD7B3D5F1FE}" sibTransId="{6592B219-5FCE-401F-876C-BD6ABEE2FE2B}"/>
    <dgm:cxn modelId="{795CC5E4-D254-4AD1-A5EB-B286065FEF19}" type="presOf" srcId="{B3EA5894-0B56-49FA-A329-981BDDC8FCCA}" destId="{1C093321-FF93-4B46-BF27-C5A77ACFCF30}" srcOrd="0" destOrd="0" presId="urn:microsoft.com/office/officeart/2008/layout/LinedList"/>
    <dgm:cxn modelId="{98A5E1FF-8870-4FE0-B6AE-EADF59F31690}" type="presOf" srcId="{599114F1-6EC0-40B3-A40A-5B14D1D7A356}" destId="{43B6065F-192F-4181-9D9C-CB451CD1C733}" srcOrd="0" destOrd="0" presId="urn:microsoft.com/office/officeart/2008/layout/LinedList"/>
    <dgm:cxn modelId="{033C37E3-7046-43B0-A216-078B1193A043}" type="presParOf" srcId="{43B6065F-192F-4181-9D9C-CB451CD1C733}" destId="{BEE19274-AC1E-4E3A-92DC-D5592694EC89}" srcOrd="0" destOrd="0" presId="urn:microsoft.com/office/officeart/2008/layout/LinedList"/>
    <dgm:cxn modelId="{C35959A2-09BD-4206-A368-D6E4A4D702F9}" type="presParOf" srcId="{43B6065F-192F-4181-9D9C-CB451CD1C733}" destId="{0FF4A9FD-9A38-43CC-B0B9-01C4C2B0675A}" srcOrd="1" destOrd="0" presId="urn:microsoft.com/office/officeart/2008/layout/LinedList"/>
    <dgm:cxn modelId="{6BB92769-76C3-4E29-BD42-AA2FC82BC801}" type="presParOf" srcId="{0FF4A9FD-9A38-43CC-B0B9-01C4C2B0675A}" destId="{2AB80507-7A10-4265-98EC-FE3C741295C7}" srcOrd="0" destOrd="0" presId="urn:microsoft.com/office/officeart/2008/layout/LinedList"/>
    <dgm:cxn modelId="{8F224B7C-05B0-4A58-B52A-D5C5F276D388}" type="presParOf" srcId="{0FF4A9FD-9A38-43CC-B0B9-01C4C2B0675A}" destId="{8B6442E2-94E7-4A5D-AC5F-12A3BD8829CF}" srcOrd="1" destOrd="0" presId="urn:microsoft.com/office/officeart/2008/layout/LinedList"/>
    <dgm:cxn modelId="{78664BEC-ECF8-40DD-B067-E2C66E28CFD8}" type="presParOf" srcId="{43B6065F-192F-4181-9D9C-CB451CD1C733}" destId="{26523D13-3059-4F85-A13A-36D3D2DCE2AD}" srcOrd="2" destOrd="0" presId="urn:microsoft.com/office/officeart/2008/layout/LinedList"/>
    <dgm:cxn modelId="{9316A5EA-137F-46A9-8ED5-12DE594401AF}" type="presParOf" srcId="{43B6065F-192F-4181-9D9C-CB451CD1C733}" destId="{05B43CAC-B900-4FF2-9DC1-C63FE80C0E49}" srcOrd="3" destOrd="0" presId="urn:microsoft.com/office/officeart/2008/layout/LinedList"/>
    <dgm:cxn modelId="{D84779E3-FDA6-4C74-9BD5-3AF919777093}" type="presParOf" srcId="{05B43CAC-B900-4FF2-9DC1-C63FE80C0E49}" destId="{6DD22522-7ADD-4022-BA20-8F71B6735466}" srcOrd="0" destOrd="0" presId="urn:microsoft.com/office/officeart/2008/layout/LinedList"/>
    <dgm:cxn modelId="{422A1B03-39E9-45C1-B41C-4A122FD5EEB8}" type="presParOf" srcId="{05B43CAC-B900-4FF2-9DC1-C63FE80C0E49}" destId="{C57ADE06-595F-4225-9C8F-EC844DD3ED0F}" srcOrd="1" destOrd="0" presId="urn:microsoft.com/office/officeart/2008/layout/LinedList"/>
    <dgm:cxn modelId="{EB096572-F0CA-45DC-9932-4288D61418E5}" type="presParOf" srcId="{43B6065F-192F-4181-9D9C-CB451CD1C733}" destId="{E56CE023-BDD0-4106-ABB3-421A2CD4BEBD}" srcOrd="4" destOrd="0" presId="urn:microsoft.com/office/officeart/2008/layout/LinedList"/>
    <dgm:cxn modelId="{42646877-695D-4E58-95B0-9F9FFDEB1F36}" type="presParOf" srcId="{43B6065F-192F-4181-9D9C-CB451CD1C733}" destId="{28F1E75B-208C-4366-8E65-6376D09FDA40}" srcOrd="5" destOrd="0" presId="urn:microsoft.com/office/officeart/2008/layout/LinedList"/>
    <dgm:cxn modelId="{CDF81D58-4B39-48AC-BEA7-AC3732EC12D1}" type="presParOf" srcId="{28F1E75B-208C-4366-8E65-6376D09FDA40}" destId="{1C093321-FF93-4B46-BF27-C5A77ACFCF30}" srcOrd="0" destOrd="0" presId="urn:microsoft.com/office/officeart/2008/layout/LinedList"/>
    <dgm:cxn modelId="{E7713A5C-F0D1-49A7-A5DA-CA8A6A1E3E8D}" type="presParOf" srcId="{28F1E75B-208C-4366-8E65-6376D09FDA40}" destId="{4C43159A-64C6-47FE-A960-96FDA7DCAAE9}" srcOrd="1" destOrd="0" presId="urn:microsoft.com/office/officeart/2008/layout/Line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647FEA-2546-4AC6-9225-90B8CB535310}">
      <dsp:nvSpPr>
        <dsp:cNvPr id="0" name=""/>
        <dsp:cNvSpPr/>
      </dsp:nvSpPr>
      <dsp:spPr>
        <a:xfrm>
          <a:off x="0" y="0"/>
          <a:ext cx="513605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D39D51-2114-4170-BF6F-02F7C816DA9B}">
      <dsp:nvSpPr>
        <dsp:cNvPr id="0" name=""/>
        <dsp:cNvSpPr/>
      </dsp:nvSpPr>
      <dsp:spPr>
        <a:xfrm>
          <a:off x="0" y="0"/>
          <a:ext cx="5136059" cy="897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tr-TR" sz="2000" kern="1200"/>
            <a:t>İnsanlar toplu halde bir arada yaşamaktadırlar. </a:t>
          </a:r>
          <a:endParaRPr lang="en-US" sz="2000" kern="1200" dirty="0"/>
        </a:p>
      </dsp:txBody>
      <dsp:txXfrm>
        <a:off x="0" y="0"/>
        <a:ext cx="5136059" cy="897883"/>
      </dsp:txXfrm>
    </dsp:sp>
    <dsp:sp modelId="{F9D8CC2C-730E-408E-AE42-1D7CD031EEF4}">
      <dsp:nvSpPr>
        <dsp:cNvPr id="0" name=""/>
        <dsp:cNvSpPr/>
      </dsp:nvSpPr>
      <dsp:spPr>
        <a:xfrm>
          <a:off x="0" y="897884"/>
          <a:ext cx="513605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FF759D-5191-4F99-88F8-F005CCBB30C3}">
      <dsp:nvSpPr>
        <dsp:cNvPr id="0" name=""/>
        <dsp:cNvSpPr/>
      </dsp:nvSpPr>
      <dsp:spPr>
        <a:xfrm>
          <a:off x="0" y="897883"/>
          <a:ext cx="5136059" cy="897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tr-TR" sz="2000" kern="1200"/>
            <a:t>Birlikte yaşamak zorunda olmanın çeşitli maddi ve manevi nedenleri bulunmaktadır. </a:t>
          </a:r>
          <a:endParaRPr lang="en-US" sz="2000" kern="1200"/>
        </a:p>
      </dsp:txBody>
      <dsp:txXfrm>
        <a:off x="0" y="897883"/>
        <a:ext cx="5136059" cy="897883"/>
      </dsp:txXfrm>
    </dsp:sp>
    <dsp:sp modelId="{35C185D2-B736-4E64-B440-73D9DC9A36F1}">
      <dsp:nvSpPr>
        <dsp:cNvPr id="0" name=""/>
        <dsp:cNvSpPr/>
      </dsp:nvSpPr>
      <dsp:spPr>
        <a:xfrm>
          <a:off x="0" y="1795768"/>
          <a:ext cx="513605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9FCE20-8C8E-44E1-A1FF-0B3FB35BD93F}">
      <dsp:nvSpPr>
        <dsp:cNvPr id="0" name=""/>
        <dsp:cNvSpPr/>
      </dsp:nvSpPr>
      <dsp:spPr>
        <a:xfrm>
          <a:off x="0" y="1795767"/>
          <a:ext cx="5136059" cy="897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tr-TR" sz="2000" kern="1200"/>
            <a:t>İnsanların içinde yaşadıkları toplumla ve birbirleriyle olan ilişkilerinde bir düzenin olması gerekmektedir. </a:t>
          </a:r>
          <a:endParaRPr lang="en-US" sz="2000" kern="1200"/>
        </a:p>
      </dsp:txBody>
      <dsp:txXfrm>
        <a:off x="0" y="1795767"/>
        <a:ext cx="5136059" cy="897883"/>
      </dsp:txXfrm>
    </dsp:sp>
    <dsp:sp modelId="{1BF013F9-EFEC-40AB-9453-AFEFF9C3CE24}">
      <dsp:nvSpPr>
        <dsp:cNvPr id="0" name=""/>
        <dsp:cNvSpPr/>
      </dsp:nvSpPr>
      <dsp:spPr>
        <a:xfrm>
          <a:off x="0" y="2693652"/>
          <a:ext cx="5136059"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7365DB-A450-454B-8321-2881A7F1E223}">
      <dsp:nvSpPr>
        <dsp:cNvPr id="0" name=""/>
        <dsp:cNvSpPr/>
      </dsp:nvSpPr>
      <dsp:spPr>
        <a:xfrm>
          <a:off x="0" y="2693651"/>
          <a:ext cx="5136059" cy="897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tr-TR" sz="2000" kern="1200"/>
            <a:t>Toplumu oluşturan bireylerin her istediklerini yapmaya kalmaları halinde o toplumda karmaşanın hatta kaosun çıkması kaçınılmazdır.</a:t>
          </a:r>
          <a:br>
            <a:rPr lang="tr-TR" sz="2000" kern="1200"/>
          </a:br>
          <a:endParaRPr lang="en-US" sz="2000" kern="1200"/>
        </a:p>
      </dsp:txBody>
      <dsp:txXfrm>
        <a:off x="0" y="2693651"/>
        <a:ext cx="5136059" cy="8978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E19274-AC1E-4E3A-92DC-D5592694EC89}">
      <dsp:nvSpPr>
        <dsp:cNvPr id="0" name=""/>
        <dsp:cNvSpPr/>
      </dsp:nvSpPr>
      <dsp:spPr>
        <a:xfrm>
          <a:off x="0" y="1833"/>
          <a:ext cx="514191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B80507-7A10-4265-98EC-FE3C741295C7}">
      <dsp:nvSpPr>
        <dsp:cNvPr id="0" name=""/>
        <dsp:cNvSpPr/>
      </dsp:nvSpPr>
      <dsp:spPr>
        <a:xfrm>
          <a:off x="0" y="1833"/>
          <a:ext cx="5141912" cy="1250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tr-TR" sz="2000" kern="1200"/>
            <a:t>Sosyal hayatın bir düzen içinde devam etmesi için belirlenmiş kuralların olması gerekmektedir. </a:t>
          </a:r>
          <a:endParaRPr lang="en-US" sz="2000" kern="1200"/>
        </a:p>
      </dsp:txBody>
      <dsp:txXfrm>
        <a:off x="0" y="1833"/>
        <a:ext cx="5141912" cy="1250661"/>
      </dsp:txXfrm>
    </dsp:sp>
    <dsp:sp modelId="{26523D13-3059-4F85-A13A-36D3D2DCE2AD}">
      <dsp:nvSpPr>
        <dsp:cNvPr id="0" name=""/>
        <dsp:cNvSpPr/>
      </dsp:nvSpPr>
      <dsp:spPr>
        <a:xfrm>
          <a:off x="0" y="1252494"/>
          <a:ext cx="514191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D22522-7ADD-4022-BA20-8F71B6735466}">
      <dsp:nvSpPr>
        <dsp:cNvPr id="0" name=""/>
        <dsp:cNvSpPr/>
      </dsp:nvSpPr>
      <dsp:spPr>
        <a:xfrm>
          <a:off x="0" y="1252494"/>
          <a:ext cx="5141912" cy="1250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tr-TR" sz="2000" kern="1200"/>
            <a:t>Herkesin kendi kuralını benimsemesi gibi bir durumdan söz edilemeyeceği için, herkesin üzerindeki bir gücün bu kuralları belirlemesi gerekmektedir. </a:t>
          </a:r>
          <a:endParaRPr lang="en-US" sz="2000" kern="1200"/>
        </a:p>
      </dsp:txBody>
      <dsp:txXfrm>
        <a:off x="0" y="1252494"/>
        <a:ext cx="5141912" cy="1250661"/>
      </dsp:txXfrm>
    </dsp:sp>
    <dsp:sp modelId="{E56CE023-BDD0-4106-ABB3-421A2CD4BEBD}">
      <dsp:nvSpPr>
        <dsp:cNvPr id="0" name=""/>
        <dsp:cNvSpPr/>
      </dsp:nvSpPr>
      <dsp:spPr>
        <a:xfrm>
          <a:off x="0" y="2503156"/>
          <a:ext cx="514191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093321-FF93-4B46-BF27-C5A77ACFCF30}">
      <dsp:nvSpPr>
        <dsp:cNvPr id="0" name=""/>
        <dsp:cNvSpPr/>
      </dsp:nvSpPr>
      <dsp:spPr>
        <a:xfrm>
          <a:off x="0" y="2503156"/>
          <a:ext cx="5141912" cy="12506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tr-TR" sz="2000" kern="1200"/>
            <a:t>Kişilerin neleri yapmak, nelerden kaçınmak zorunda olduklarını, yani sosyal ilişkileri düzenleyen kuralların belirlenmiş olması gerekmektedir.</a:t>
          </a:r>
          <a:endParaRPr lang="en-US" sz="2000" kern="1200" dirty="0"/>
        </a:p>
      </dsp:txBody>
      <dsp:txXfrm>
        <a:off x="0" y="2503156"/>
        <a:ext cx="5141912" cy="125066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B3BAEE-E0CE-4FDA-B66D-C741E8289069}" type="datetimeFigureOut">
              <a:rPr lang="tr-TR" smtClean="0"/>
              <a:t>30.04.2020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35CEBE-4123-4F6C-8D2D-D342FD211FF1}" type="slidenum">
              <a:rPr lang="tr-TR" smtClean="0"/>
              <a:t>‹#›</a:t>
            </a:fld>
            <a:endParaRPr lang="tr-TR"/>
          </a:p>
        </p:txBody>
      </p:sp>
    </p:spTree>
    <p:extLst>
      <p:ext uri="{BB962C8B-B14F-4D97-AF65-F5344CB8AC3E}">
        <p14:creationId xmlns:p14="http://schemas.microsoft.com/office/powerpoint/2010/main" val="476201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r>
              <a:rPr lang="tr-TR"/>
              <a:t>30.04.2020</a:t>
            </a:r>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70599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r>
              <a:rPr lang="tr-TR"/>
              <a:t>30.04.2020</a:t>
            </a:r>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4070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r>
              <a:rPr lang="tr-TR"/>
              <a:t>30.04.2020</a:t>
            </a:r>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83077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r>
              <a:rPr lang="tr-TR"/>
              <a:t>30.04.2020</a:t>
            </a:r>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6526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r>
              <a:rPr lang="tr-TR"/>
              <a:t>30.04.2020</a:t>
            </a:r>
            <a:endParaRPr lang="en-US" dirty="0"/>
          </a:p>
        </p:txBody>
      </p:sp>
      <p:sp>
        <p:nvSpPr>
          <p:cNvPr id="5" name="Footer Placeholder 4"/>
          <p:cNvSpPr>
            <a:spLocks noGrp="1"/>
          </p:cNvSpPr>
          <p:nvPr>
            <p:ph type="ftr" sz="quarter" idx="11"/>
          </p:nvPr>
        </p:nvSpPr>
        <p:spPr>
          <a:xfrm>
            <a:off x="2182708" y="6272784"/>
            <a:ext cx="6327648" cy="365125"/>
          </a:xfrm>
        </p:spPr>
        <p:txBody>
          <a:bodyPr/>
          <a:lstStyle/>
          <a:p>
            <a:r>
              <a:rPr lang="sv-SE"/>
              <a:t>Öğr. Gör.Av. Emrullah MANAV</a:t>
            </a:r>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98119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r>
              <a:rPr lang="tr-TR"/>
              <a:t>30.04.2020</a:t>
            </a:r>
            <a:endParaRPr lang="en-US" dirty="0"/>
          </a:p>
        </p:txBody>
      </p:sp>
      <p:sp>
        <p:nvSpPr>
          <p:cNvPr id="6" name="Footer Placeholder 5"/>
          <p:cNvSpPr>
            <a:spLocks noGrp="1"/>
          </p:cNvSpPr>
          <p:nvPr>
            <p:ph type="ftr" sz="quarter" idx="11"/>
          </p:nvPr>
        </p:nvSpPr>
        <p:spPr/>
        <p:txBody>
          <a:bodyPr/>
          <a:lstStyle/>
          <a:p>
            <a:r>
              <a:rPr lang="sv-SE"/>
              <a:t>Öğr. Gör.Av. Emrullah MANAV</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15854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r>
              <a:rPr lang="tr-TR"/>
              <a:t>30.04.2020</a:t>
            </a:r>
            <a:endParaRPr lang="en-US" dirty="0"/>
          </a:p>
        </p:txBody>
      </p:sp>
      <p:sp>
        <p:nvSpPr>
          <p:cNvPr id="8" name="Footer Placeholder 7"/>
          <p:cNvSpPr>
            <a:spLocks noGrp="1"/>
          </p:cNvSpPr>
          <p:nvPr>
            <p:ph type="ftr" sz="quarter" idx="11"/>
          </p:nvPr>
        </p:nvSpPr>
        <p:spPr/>
        <p:txBody>
          <a:bodyPr/>
          <a:lstStyle/>
          <a:p>
            <a:r>
              <a:rPr lang="sv-SE"/>
              <a:t>Öğr. Gör.Av. Emrullah MANAV</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89408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r>
              <a:rPr lang="tr-TR"/>
              <a:t>30.04.2020</a:t>
            </a:r>
            <a:endParaRPr lang="en-US" dirty="0"/>
          </a:p>
        </p:txBody>
      </p:sp>
      <p:sp>
        <p:nvSpPr>
          <p:cNvPr id="4" name="Footer Placeholder 3"/>
          <p:cNvSpPr>
            <a:spLocks noGrp="1"/>
          </p:cNvSpPr>
          <p:nvPr>
            <p:ph type="ftr" sz="quarter" idx="11"/>
          </p:nvPr>
        </p:nvSpPr>
        <p:spPr/>
        <p:txBody>
          <a:bodyPr/>
          <a:lstStyle/>
          <a:p>
            <a:r>
              <a:rPr lang="sv-SE"/>
              <a:t>Öğr. Gör.Av. Emrullah MANAV</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84152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tr-TR"/>
              <a:t>30.04.2020</a:t>
            </a:r>
            <a:endParaRPr lang="en-US" dirty="0"/>
          </a:p>
        </p:txBody>
      </p:sp>
      <p:sp>
        <p:nvSpPr>
          <p:cNvPr id="3" name="Footer Placeholder 2"/>
          <p:cNvSpPr>
            <a:spLocks noGrp="1"/>
          </p:cNvSpPr>
          <p:nvPr>
            <p:ph type="ftr" sz="quarter" idx="11"/>
          </p:nvPr>
        </p:nvSpPr>
        <p:spPr/>
        <p:txBody>
          <a:bodyPr/>
          <a:lstStyle/>
          <a:p>
            <a:r>
              <a:rPr lang="sv-SE"/>
              <a:t>Öğr. Gör.Av. Emrullah MANAV</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8161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r>
              <a:rPr lang="tr-TR"/>
              <a:t>30.04.2020</a:t>
            </a:r>
            <a:endParaRPr lang="en-US" dirty="0"/>
          </a:p>
        </p:txBody>
      </p:sp>
      <p:sp>
        <p:nvSpPr>
          <p:cNvPr id="6" name="Footer Placeholder 5"/>
          <p:cNvSpPr>
            <a:spLocks noGrp="1"/>
          </p:cNvSpPr>
          <p:nvPr>
            <p:ph type="ftr" sz="quarter" idx="11"/>
          </p:nvPr>
        </p:nvSpPr>
        <p:spPr/>
        <p:txBody>
          <a:bodyPr/>
          <a:lstStyle/>
          <a:p>
            <a:r>
              <a:rPr lang="sv-SE"/>
              <a:t>Öğr. Gör.Av. Emrullah MANAV</a:t>
            </a:r>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19818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r>
              <a:rPr lang="tr-TR"/>
              <a:t>30.04.2020</a:t>
            </a:r>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9677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r>
              <a:rPr lang="tr-TR"/>
              <a:t>30.04.2020</a:t>
            </a:r>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sv-SE"/>
              <a:t>Öğr. Gör.Av. Emrullah MANAV</a:t>
            </a:r>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90768542"/>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6.jpeg"/><Relationship Id="rId5" Type="http://schemas.microsoft.com/office/2007/relationships/hdphoto" Target="../media/hdphoto2.wdp"/><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microsoft.com/office/2007/relationships/hdphoto" Target="../media/hdphoto3.wdp"/><Relationship Id="rId7" Type="http://schemas.openxmlformats.org/officeDocument/2006/relationships/diagramLayout" Target="../diagrams/layout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microsoft.com/office/2007/relationships/hdphoto" Target="../media/hdphoto2.wdp"/><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microsoft.com/office/2007/relationships/hdphoto" Target="../media/hdphoto3.wdp"/><Relationship Id="rId7" Type="http://schemas.openxmlformats.org/officeDocument/2006/relationships/diagramLayout" Target="../diagrams/layout2.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microsoft.com/office/2007/relationships/hdphoto" Target="../media/hdphoto2.wdp"/><Relationship Id="rId10" Type="http://schemas.microsoft.com/office/2007/relationships/diagramDrawing" Target="../diagrams/drawing2.xml"/><Relationship Id="rId4" Type="http://schemas.openxmlformats.org/officeDocument/2006/relationships/image" Target="../media/image4.png"/><Relationship Id="rId9" Type="http://schemas.openxmlformats.org/officeDocument/2006/relationships/diagramColors" Target="../diagrams/colors2.xml"/></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Alt Başlık 2">
            <a:extLst>
              <a:ext uri="{FF2B5EF4-FFF2-40B4-BE49-F238E27FC236}">
                <a16:creationId xmlns:a16="http://schemas.microsoft.com/office/drawing/2014/main" id="{5023E776-45C0-4AD4-BBE6-9B98964E2595}"/>
              </a:ext>
            </a:extLst>
          </p:cNvPr>
          <p:cNvSpPr>
            <a:spLocks noGrp="1"/>
          </p:cNvSpPr>
          <p:nvPr>
            <p:ph type="subTitle" idx="1"/>
          </p:nvPr>
        </p:nvSpPr>
        <p:spPr>
          <a:xfrm>
            <a:off x="7937524" y="2064730"/>
            <a:ext cx="3369384" cy="2728536"/>
          </a:xfrm>
        </p:spPr>
        <p:txBody>
          <a:bodyPr anchor="ctr">
            <a:normAutofit/>
          </a:bodyPr>
          <a:lstStyle/>
          <a:p>
            <a:r>
              <a:rPr lang="tr-TR" sz="2800" dirty="0">
                <a:solidFill>
                  <a:schemeClr val="tx2"/>
                </a:solidFill>
              </a:rPr>
              <a:t>HUKUK KAVRAMI</a:t>
            </a:r>
          </a:p>
        </p:txBody>
      </p:sp>
      <p:grpSp>
        <p:nvGrpSpPr>
          <p:cNvPr id="10" name="Group 9">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11" name="Oval 10">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D44FA44-40AD-4670-A004-39E255C3E3BE}"/>
              </a:ext>
            </a:extLst>
          </p:cNvPr>
          <p:cNvSpPr>
            <a:spLocks noGrp="1"/>
          </p:cNvSpPr>
          <p:nvPr>
            <p:ph type="ctrTitle"/>
          </p:nvPr>
        </p:nvSpPr>
        <p:spPr>
          <a:xfrm>
            <a:off x="1717507" y="1316890"/>
            <a:ext cx="4606394" cy="4224216"/>
          </a:xfrm>
        </p:spPr>
        <p:txBody>
          <a:bodyPr>
            <a:normAutofit/>
          </a:bodyPr>
          <a:lstStyle/>
          <a:p>
            <a:pPr algn="ctr"/>
            <a:r>
              <a:rPr lang="tr-TR" sz="6000">
                <a:solidFill>
                  <a:srgbClr val="FFFFFF"/>
                </a:solidFill>
              </a:rPr>
              <a:t>TEMEL HUKUK</a:t>
            </a:r>
          </a:p>
        </p:txBody>
      </p:sp>
      <p:sp>
        <p:nvSpPr>
          <p:cNvPr id="14" name="Rectangle 13">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Veri Yer Tutucusu 6">
            <a:extLst>
              <a:ext uri="{FF2B5EF4-FFF2-40B4-BE49-F238E27FC236}">
                <a16:creationId xmlns:a16="http://schemas.microsoft.com/office/drawing/2014/main" id="{8711C3D1-6D7C-4E34-A0BC-6F3740F64ED5}"/>
              </a:ext>
            </a:extLst>
          </p:cNvPr>
          <p:cNvSpPr>
            <a:spLocks noGrp="1"/>
          </p:cNvSpPr>
          <p:nvPr>
            <p:ph type="dt" sz="half" idx="10"/>
          </p:nvPr>
        </p:nvSpPr>
        <p:spPr/>
        <p:txBody>
          <a:bodyPr/>
          <a:lstStyle/>
          <a:p>
            <a:r>
              <a:rPr lang="tr-TR"/>
              <a:t>30.04.2020</a:t>
            </a:r>
            <a:endParaRPr lang="en-US" dirty="0"/>
          </a:p>
        </p:txBody>
      </p:sp>
      <p:sp>
        <p:nvSpPr>
          <p:cNvPr id="9" name="Alt Bilgi Yer Tutucusu 8">
            <a:extLst>
              <a:ext uri="{FF2B5EF4-FFF2-40B4-BE49-F238E27FC236}">
                <a16:creationId xmlns:a16="http://schemas.microsoft.com/office/drawing/2014/main" id="{FE04EC48-4DF9-4451-822E-D92F42B376A6}"/>
              </a:ext>
            </a:extLst>
          </p:cNvPr>
          <p:cNvSpPr>
            <a:spLocks noGrp="1"/>
          </p:cNvSpPr>
          <p:nvPr>
            <p:ph type="ftr" sz="quarter" idx="11"/>
          </p:nvPr>
        </p:nvSpPr>
        <p:spPr/>
        <p:txBody>
          <a:bodyPr/>
          <a:lstStyle/>
          <a:p>
            <a:r>
              <a:rPr lang="sv-SE"/>
              <a:t>Öğr. Gör.Av. Emrullah MANAV</a:t>
            </a:r>
            <a:endParaRPr lang="en-US" dirty="0"/>
          </a:p>
        </p:txBody>
      </p:sp>
      <p:sp>
        <p:nvSpPr>
          <p:cNvPr id="13" name="Slayt Numarası Yer Tutucusu 12">
            <a:extLst>
              <a:ext uri="{FF2B5EF4-FFF2-40B4-BE49-F238E27FC236}">
                <a16:creationId xmlns:a16="http://schemas.microsoft.com/office/drawing/2014/main" id="{CB4A2AC5-24DD-41BC-A1E4-C31E80AF7645}"/>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866583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20" name="Group 11">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1"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6E94EB2-30A9-44AC-BBA2-D6E38C02EBA4}"/>
              </a:ext>
            </a:extLst>
          </p:cNvPr>
          <p:cNvSpPr>
            <a:spLocks noGrp="1"/>
          </p:cNvSpPr>
          <p:nvPr>
            <p:ph type="title"/>
          </p:nvPr>
        </p:nvSpPr>
        <p:spPr>
          <a:xfrm>
            <a:off x="1490145" y="2376862"/>
            <a:ext cx="2640646" cy="2104273"/>
          </a:xfrm>
          <a:noFill/>
        </p:spPr>
        <p:txBody>
          <a:bodyPr>
            <a:normAutofit/>
          </a:bodyPr>
          <a:lstStyle/>
          <a:p>
            <a:pPr algn="ctr"/>
            <a:r>
              <a:rPr lang="tr-TR" sz="3000">
                <a:solidFill>
                  <a:srgbClr val="FFFFFF"/>
                </a:solidFill>
              </a:rPr>
              <a:t>HUKUK KAVRAMI</a:t>
            </a:r>
          </a:p>
        </p:txBody>
      </p:sp>
      <p:sp>
        <p:nvSpPr>
          <p:cNvPr id="22" name="Rectangle 15">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BA8DC09C-96A7-4208-9408-9EEAFD7A8276}"/>
              </a:ext>
            </a:extLst>
          </p:cNvPr>
          <p:cNvSpPr>
            <a:spLocks noGrp="1"/>
          </p:cNvSpPr>
          <p:nvPr>
            <p:ph idx="1"/>
          </p:nvPr>
        </p:nvSpPr>
        <p:spPr>
          <a:xfrm>
            <a:off x="5468815" y="725394"/>
            <a:ext cx="5996354" cy="5407212"/>
          </a:xfrm>
        </p:spPr>
        <p:txBody>
          <a:bodyPr anchor="ctr">
            <a:normAutofit/>
          </a:bodyPr>
          <a:lstStyle/>
          <a:p>
            <a:pPr algn="just"/>
            <a:r>
              <a:rPr lang="tr-TR" dirty="0"/>
              <a:t>Bazı hukukçulara göre hukukun tanımı; toplum yaşamını düzenleyen ve devlet yaptırımı ile desteklenmiş bulunan kurallar bütünü şeklinde yapılmıştır.</a:t>
            </a:r>
          </a:p>
          <a:p>
            <a:pPr marL="0" indent="0" algn="just">
              <a:buNone/>
            </a:pPr>
            <a:endParaRPr lang="tr-TR" dirty="0"/>
          </a:p>
          <a:p>
            <a:pPr algn="just"/>
            <a:r>
              <a:rPr lang="tr-TR" dirty="0"/>
              <a:t>Bazılarına göre ise hukukun tanımı; toplum hayatında kişilerin birbiriyle ve toplumla olan ilişkilerini düzenleyen ve uyulması kamu kudreti ile desteklenmiş bulunan sosyal kurallar bütünüdür şeklinde ifade edilmektedir.</a:t>
            </a:r>
          </a:p>
        </p:txBody>
      </p:sp>
      <p:sp>
        <p:nvSpPr>
          <p:cNvPr id="7" name="Veri Yer Tutucusu 6">
            <a:extLst>
              <a:ext uri="{FF2B5EF4-FFF2-40B4-BE49-F238E27FC236}">
                <a16:creationId xmlns:a16="http://schemas.microsoft.com/office/drawing/2014/main" id="{62EBBAE3-6C41-4195-87B5-4C9BD5CA3E35}"/>
              </a:ext>
            </a:extLst>
          </p:cNvPr>
          <p:cNvSpPr>
            <a:spLocks noGrp="1"/>
          </p:cNvSpPr>
          <p:nvPr>
            <p:ph type="dt" sz="half" idx="10"/>
          </p:nvPr>
        </p:nvSpPr>
        <p:spPr/>
        <p:txBody>
          <a:bodyPr/>
          <a:lstStyle/>
          <a:p>
            <a:r>
              <a:rPr lang="tr-TR"/>
              <a:t>30.04.2020</a:t>
            </a:r>
            <a:endParaRPr lang="en-US" dirty="0"/>
          </a:p>
        </p:txBody>
      </p:sp>
      <p:sp>
        <p:nvSpPr>
          <p:cNvPr id="8" name="Alt Bilgi Yer Tutucusu 7">
            <a:extLst>
              <a:ext uri="{FF2B5EF4-FFF2-40B4-BE49-F238E27FC236}">
                <a16:creationId xmlns:a16="http://schemas.microsoft.com/office/drawing/2014/main" id="{A730D418-768F-4396-BF34-3A99BB48C1A2}"/>
              </a:ext>
            </a:extLst>
          </p:cNvPr>
          <p:cNvSpPr>
            <a:spLocks noGrp="1"/>
          </p:cNvSpPr>
          <p:nvPr>
            <p:ph type="ftr" sz="quarter" idx="11"/>
          </p:nvPr>
        </p:nvSpPr>
        <p:spPr/>
        <p:txBody>
          <a:bodyPr/>
          <a:lstStyle/>
          <a:p>
            <a:r>
              <a:rPr lang="sv-SE"/>
              <a:t>Öğr. Gör.Av. Emrullah MANAV</a:t>
            </a:r>
            <a:endParaRPr lang="en-US" dirty="0"/>
          </a:p>
        </p:txBody>
      </p:sp>
      <p:sp>
        <p:nvSpPr>
          <p:cNvPr id="11" name="Slayt Numarası Yer Tutucusu 10">
            <a:extLst>
              <a:ext uri="{FF2B5EF4-FFF2-40B4-BE49-F238E27FC236}">
                <a16:creationId xmlns:a16="http://schemas.microsoft.com/office/drawing/2014/main" id="{B7272156-9F7F-48A5-A923-96401FD85A83}"/>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3638604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6E94EB2-30A9-44AC-BBA2-D6E38C02EBA4}"/>
              </a:ext>
            </a:extLst>
          </p:cNvPr>
          <p:cNvSpPr>
            <a:spLocks noGrp="1"/>
          </p:cNvSpPr>
          <p:nvPr>
            <p:ph type="title"/>
          </p:nvPr>
        </p:nvSpPr>
        <p:spPr>
          <a:xfrm>
            <a:off x="1490145" y="2376862"/>
            <a:ext cx="2640646" cy="2104273"/>
          </a:xfrm>
          <a:noFill/>
        </p:spPr>
        <p:txBody>
          <a:bodyPr>
            <a:normAutofit/>
          </a:bodyPr>
          <a:lstStyle/>
          <a:p>
            <a:pPr algn="ctr"/>
            <a:r>
              <a:rPr lang="tr-TR" sz="3000">
                <a:solidFill>
                  <a:srgbClr val="FFFFFF"/>
                </a:solidFill>
              </a:rPr>
              <a:t>HUKUK KAVRAMI</a:t>
            </a: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BA8DC09C-96A7-4208-9408-9EEAFD7A8276}"/>
              </a:ext>
            </a:extLst>
          </p:cNvPr>
          <p:cNvSpPr>
            <a:spLocks noGrp="1"/>
          </p:cNvSpPr>
          <p:nvPr>
            <p:ph idx="1"/>
          </p:nvPr>
        </p:nvSpPr>
        <p:spPr>
          <a:xfrm>
            <a:off x="5456833" y="1648587"/>
            <a:ext cx="5999544" cy="3657601"/>
          </a:xfrm>
        </p:spPr>
        <p:txBody>
          <a:bodyPr anchor="ctr">
            <a:normAutofit/>
          </a:bodyPr>
          <a:lstStyle/>
          <a:p>
            <a:pPr algn="just"/>
            <a:r>
              <a:rPr lang="tr-TR" dirty="0"/>
              <a:t>Bazılarına göre de hukukun tanımı, cemiyet halinde yaşayan şahısların sosyal bakımdan önemli olan davranışlarını düzenleyen, müşterek hayatın huzur sükun ve karşılıklı güven içinde sürmesini sağlayan emir ve yasaklardan oluşan sosyal davranış kurallarının bütünü olarak yapılmaktadır.</a:t>
            </a:r>
          </a:p>
          <a:p>
            <a:pPr marL="0" indent="0" algn="just">
              <a:buNone/>
            </a:pPr>
            <a:br>
              <a:rPr lang="tr-TR" dirty="0"/>
            </a:br>
            <a:endParaRPr lang="tr-TR" dirty="0"/>
          </a:p>
          <a:p>
            <a:pPr algn="just"/>
            <a:r>
              <a:rPr lang="tr-TR" dirty="0"/>
              <a:t>Özetle ifade etmek gerekirse hukuk; sosyal hayatı düzenleyen maddi yaptırımlı kurallar bütünüdür.</a:t>
            </a:r>
            <a:br>
              <a:rPr lang="tr-TR" dirty="0"/>
            </a:br>
            <a:endParaRPr lang="tr-TR" dirty="0"/>
          </a:p>
        </p:txBody>
      </p:sp>
      <p:sp>
        <p:nvSpPr>
          <p:cNvPr id="7" name="Veri Yer Tutucusu 6">
            <a:extLst>
              <a:ext uri="{FF2B5EF4-FFF2-40B4-BE49-F238E27FC236}">
                <a16:creationId xmlns:a16="http://schemas.microsoft.com/office/drawing/2014/main" id="{58CFC87F-CA61-4A23-A985-F9797FEF2A1D}"/>
              </a:ext>
            </a:extLst>
          </p:cNvPr>
          <p:cNvSpPr>
            <a:spLocks noGrp="1"/>
          </p:cNvSpPr>
          <p:nvPr>
            <p:ph type="dt" sz="half" idx="10"/>
          </p:nvPr>
        </p:nvSpPr>
        <p:spPr/>
        <p:txBody>
          <a:bodyPr/>
          <a:lstStyle/>
          <a:p>
            <a:r>
              <a:rPr lang="tr-TR"/>
              <a:t>30.04.2020</a:t>
            </a:r>
            <a:endParaRPr lang="en-US" dirty="0"/>
          </a:p>
        </p:txBody>
      </p:sp>
      <p:sp>
        <p:nvSpPr>
          <p:cNvPr id="8" name="Alt Bilgi Yer Tutucusu 7">
            <a:extLst>
              <a:ext uri="{FF2B5EF4-FFF2-40B4-BE49-F238E27FC236}">
                <a16:creationId xmlns:a16="http://schemas.microsoft.com/office/drawing/2014/main" id="{8333AC53-BD46-4D6D-843E-5873B0EBF214}"/>
              </a:ext>
            </a:extLst>
          </p:cNvPr>
          <p:cNvSpPr>
            <a:spLocks noGrp="1"/>
          </p:cNvSpPr>
          <p:nvPr>
            <p:ph type="ftr" sz="quarter" idx="11"/>
          </p:nvPr>
        </p:nvSpPr>
        <p:spPr/>
        <p:txBody>
          <a:bodyPr/>
          <a:lstStyle/>
          <a:p>
            <a:r>
              <a:rPr lang="sv-SE"/>
              <a:t>Öğr. Gör.Av. Emrullah MANAV</a:t>
            </a:r>
            <a:endParaRPr lang="en-US" dirty="0"/>
          </a:p>
        </p:txBody>
      </p:sp>
      <p:sp>
        <p:nvSpPr>
          <p:cNvPr id="9" name="Slayt Numarası Yer Tutucusu 8">
            <a:extLst>
              <a:ext uri="{FF2B5EF4-FFF2-40B4-BE49-F238E27FC236}">
                <a16:creationId xmlns:a16="http://schemas.microsoft.com/office/drawing/2014/main" id="{1C81C987-FC01-4C21-A568-B961283BB051}"/>
              </a:ext>
            </a:extLst>
          </p:cNvPr>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971531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6E94EB2-30A9-44AC-BBA2-D6E38C02EBA4}"/>
              </a:ext>
            </a:extLst>
          </p:cNvPr>
          <p:cNvSpPr>
            <a:spLocks noGrp="1"/>
          </p:cNvSpPr>
          <p:nvPr>
            <p:ph type="title"/>
          </p:nvPr>
        </p:nvSpPr>
        <p:spPr>
          <a:xfrm>
            <a:off x="1490145" y="2376862"/>
            <a:ext cx="2640646" cy="2104273"/>
          </a:xfrm>
          <a:noFill/>
        </p:spPr>
        <p:txBody>
          <a:bodyPr>
            <a:normAutofit/>
          </a:bodyPr>
          <a:lstStyle/>
          <a:p>
            <a:pPr algn="ctr"/>
            <a:r>
              <a:rPr lang="tr-TR" sz="3000">
                <a:solidFill>
                  <a:srgbClr val="FFFFFF"/>
                </a:solidFill>
              </a:rPr>
              <a:t>HUKUK KAVRAMI</a:t>
            </a: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BA8DC09C-96A7-4208-9408-9EEAFD7A8276}"/>
              </a:ext>
            </a:extLst>
          </p:cNvPr>
          <p:cNvSpPr>
            <a:spLocks noGrp="1"/>
          </p:cNvSpPr>
          <p:nvPr>
            <p:ph idx="1"/>
          </p:nvPr>
        </p:nvSpPr>
        <p:spPr>
          <a:xfrm>
            <a:off x="5617885" y="1384818"/>
            <a:ext cx="5794529" cy="1651468"/>
          </a:xfrm>
        </p:spPr>
        <p:txBody>
          <a:bodyPr anchor="ctr">
            <a:normAutofit/>
          </a:bodyPr>
          <a:lstStyle/>
          <a:p>
            <a:pPr algn="just"/>
            <a:r>
              <a:rPr lang="tr-TR" dirty="0"/>
              <a:t>Hukukun sosyal hayatı düzenlemesinin yanında </a:t>
            </a:r>
            <a:r>
              <a:rPr lang="tr-TR" b="1" dirty="0">
                <a:solidFill>
                  <a:srgbClr val="C00000"/>
                </a:solidFill>
              </a:rPr>
              <a:t>din kuralları</a:t>
            </a:r>
            <a:r>
              <a:rPr lang="tr-TR" dirty="0"/>
              <a:t>, </a:t>
            </a:r>
            <a:r>
              <a:rPr lang="tr-TR" b="1" dirty="0">
                <a:solidFill>
                  <a:srgbClr val="C00000"/>
                </a:solidFill>
              </a:rPr>
              <a:t>ahlak kuralları</a:t>
            </a:r>
            <a:r>
              <a:rPr lang="tr-TR" dirty="0"/>
              <a:t>, </a:t>
            </a:r>
            <a:r>
              <a:rPr lang="tr-TR" b="1" dirty="0">
                <a:solidFill>
                  <a:srgbClr val="C00000"/>
                </a:solidFill>
              </a:rPr>
              <a:t>görgü kuralları </a:t>
            </a:r>
            <a:r>
              <a:rPr lang="tr-TR" dirty="0"/>
              <a:t>gibi bazı kurallar da toplumsal yaşamı düzenlemektedir.</a:t>
            </a:r>
          </a:p>
        </p:txBody>
      </p:sp>
      <p:pic>
        <p:nvPicPr>
          <p:cNvPr id="1026" name="Picture 2" descr="Toplum ve Hukuk İlişkisi">
            <a:extLst>
              <a:ext uri="{FF2B5EF4-FFF2-40B4-BE49-F238E27FC236}">
                <a16:creationId xmlns:a16="http://schemas.microsoft.com/office/drawing/2014/main" id="{FF335A33-C247-40F7-A1F8-942B720A9DF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74186" y="2783349"/>
            <a:ext cx="5538228" cy="2769114"/>
          </a:xfrm>
          <a:prstGeom prst="rect">
            <a:avLst/>
          </a:prstGeom>
          <a:noFill/>
          <a:extLst>
            <a:ext uri="{909E8E84-426E-40DD-AFC4-6F175D3DCCD1}">
              <a14:hiddenFill xmlns:a14="http://schemas.microsoft.com/office/drawing/2010/main">
                <a:solidFill>
                  <a:srgbClr val="FFFFFF"/>
                </a:solidFill>
              </a14:hiddenFill>
            </a:ext>
          </a:extLst>
        </p:spPr>
      </p:pic>
      <p:sp>
        <p:nvSpPr>
          <p:cNvPr id="7" name="Veri Yer Tutucusu 6">
            <a:extLst>
              <a:ext uri="{FF2B5EF4-FFF2-40B4-BE49-F238E27FC236}">
                <a16:creationId xmlns:a16="http://schemas.microsoft.com/office/drawing/2014/main" id="{EC41DE92-A0FF-4001-AE8A-72005701F09C}"/>
              </a:ext>
            </a:extLst>
          </p:cNvPr>
          <p:cNvSpPr>
            <a:spLocks noGrp="1"/>
          </p:cNvSpPr>
          <p:nvPr>
            <p:ph type="dt" sz="half" idx="10"/>
          </p:nvPr>
        </p:nvSpPr>
        <p:spPr/>
        <p:txBody>
          <a:bodyPr/>
          <a:lstStyle/>
          <a:p>
            <a:r>
              <a:rPr lang="tr-TR"/>
              <a:t>30.04.2020</a:t>
            </a:r>
            <a:endParaRPr lang="en-US" dirty="0"/>
          </a:p>
        </p:txBody>
      </p:sp>
      <p:sp>
        <p:nvSpPr>
          <p:cNvPr id="8" name="Alt Bilgi Yer Tutucusu 7">
            <a:extLst>
              <a:ext uri="{FF2B5EF4-FFF2-40B4-BE49-F238E27FC236}">
                <a16:creationId xmlns:a16="http://schemas.microsoft.com/office/drawing/2014/main" id="{311C0FC8-7DEF-4191-83F7-AA3DD8A12BBC}"/>
              </a:ext>
            </a:extLst>
          </p:cNvPr>
          <p:cNvSpPr>
            <a:spLocks noGrp="1"/>
          </p:cNvSpPr>
          <p:nvPr>
            <p:ph type="ftr" sz="quarter" idx="11"/>
          </p:nvPr>
        </p:nvSpPr>
        <p:spPr/>
        <p:txBody>
          <a:bodyPr/>
          <a:lstStyle/>
          <a:p>
            <a:r>
              <a:rPr lang="sv-SE"/>
              <a:t>Öğr. Gör.Av. Emrullah MANAV</a:t>
            </a:r>
            <a:endParaRPr lang="en-US" dirty="0"/>
          </a:p>
        </p:txBody>
      </p:sp>
      <p:sp>
        <p:nvSpPr>
          <p:cNvPr id="9" name="Slayt Numarası Yer Tutucusu 8">
            <a:extLst>
              <a:ext uri="{FF2B5EF4-FFF2-40B4-BE49-F238E27FC236}">
                <a16:creationId xmlns:a16="http://schemas.microsoft.com/office/drawing/2014/main" id="{8E5E1940-074A-4BD5-A4B3-EDDF47BB2581}"/>
              </a:ext>
            </a:extLst>
          </p:cNvPr>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3137105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1">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1" name="Oval 3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42" name="Oval 35">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Başlık 1">
            <a:extLst>
              <a:ext uri="{FF2B5EF4-FFF2-40B4-BE49-F238E27FC236}">
                <a16:creationId xmlns:a16="http://schemas.microsoft.com/office/drawing/2014/main" id="{86E94EB2-30A9-44AC-BBA2-D6E38C02EBA4}"/>
              </a:ext>
            </a:extLst>
          </p:cNvPr>
          <p:cNvSpPr>
            <a:spLocks noGrp="1"/>
          </p:cNvSpPr>
          <p:nvPr>
            <p:ph type="title"/>
          </p:nvPr>
        </p:nvSpPr>
        <p:spPr>
          <a:xfrm>
            <a:off x="1490145" y="2376862"/>
            <a:ext cx="2640646" cy="2104273"/>
          </a:xfrm>
          <a:noFill/>
        </p:spPr>
        <p:txBody>
          <a:bodyPr>
            <a:normAutofit/>
          </a:bodyPr>
          <a:lstStyle/>
          <a:p>
            <a:pPr algn="ctr"/>
            <a:r>
              <a:rPr lang="tr-TR" sz="3000" dirty="0">
                <a:solidFill>
                  <a:srgbClr val="FFFFFF"/>
                </a:solidFill>
              </a:rPr>
              <a:t>HUKUK KAVRAMI</a:t>
            </a:r>
          </a:p>
        </p:txBody>
      </p:sp>
      <p:sp>
        <p:nvSpPr>
          <p:cNvPr id="43" name="Rectangle 37">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4" name="İçerik Yer Tutucusu 2">
            <a:extLst>
              <a:ext uri="{FF2B5EF4-FFF2-40B4-BE49-F238E27FC236}">
                <a16:creationId xmlns:a16="http://schemas.microsoft.com/office/drawing/2014/main" id="{FC5DCB0A-32A3-40A9-AE67-6EEB542FE910}"/>
              </a:ext>
            </a:extLst>
          </p:cNvPr>
          <p:cNvGraphicFramePr>
            <a:graphicFrameLocks noGrp="1"/>
          </p:cNvGraphicFramePr>
          <p:nvPr>
            <p:ph idx="1"/>
            <p:extLst>
              <p:ext uri="{D42A27DB-BD31-4B8C-83A1-F6EECF244321}">
                <p14:modId xmlns:p14="http://schemas.microsoft.com/office/powerpoint/2010/main" val="48091497"/>
              </p:ext>
            </p:extLst>
          </p:nvPr>
        </p:nvGraphicFramePr>
        <p:xfrm>
          <a:off x="5565796" y="1600200"/>
          <a:ext cx="5136060" cy="359153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7" name="Veri Yer Tutucusu 6">
            <a:extLst>
              <a:ext uri="{FF2B5EF4-FFF2-40B4-BE49-F238E27FC236}">
                <a16:creationId xmlns:a16="http://schemas.microsoft.com/office/drawing/2014/main" id="{82726001-0E9C-472D-9645-297595B455BE}"/>
              </a:ext>
            </a:extLst>
          </p:cNvPr>
          <p:cNvSpPr>
            <a:spLocks noGrp="1"/>
          </p:cNvSpPr>
          <p:nvPr>
            <p:ph type="dt" sz="half" idx="10"/>
          </p:nvPr>
        </p:nvSpPr>
        <p:spPr/>
        <p:txBody>
          <a:bodyPr/>
          <a:lstStyle/>
          <a:p>
            <a:r>
              <a:rPr lang="tr-TR"/>
              <a:t>30.04.2020</a:t>
            </a:r>
            <a:endParaRPr lang="en-US" dirty="0"/>
          </a:p>
        </p:txBody>
      </p:sp>
      <p:sp>
        <p:nvSpPr>
          <p:cNvPr id="8" name="Alt Bilgi Yer Tutucusu 7">
            <a:extLst>
              <a:ext uri="{FF2B5EF4-FFF2-40B4-BE49-F238E27FC236}">
                <a16:creationId xmlns:a16="http://schemas.microsoft.com/office/drawing/2014/main" id="{80C1C260-8A3E-4A5D-A6EE-E917F59FA8B4}"/>
              </a:ext>
            </a:extLst>
          </p:cNvPr>
          <p:cNvSpPr>
            <a:spLocks noGrp="1"/>
          </p:cNvSpPr>
          <p:nvPr>
            <p:ph type="ftr" sz="quarter" idx="11"/>
          </p:nvPr>
        </p:nvSpPr>
        <p:spPr/>
        <p:txBody>
          <a:bodyPr/>
          <a:lstStyle/>
          <a:p>
            <a:r>
              <a:rPr lang="sv-SE"/>
              <a:t>Öğr. Gör.Av. Emrullah MANAV</a:t>
            </a:r>
            <a:endParaRPr lang="en-US" dirty="0"/>
          </a:p>
        </p:txBody>
      </p:sp>
      <p:sp>
        <p:nvSpPr>
          <p:cNvPr id="9" name="Slayt Numarası Yer Tutucusu 8">
            <a:extLst>
              <a:ext uri="{FF2B5EF4-FFF2-40B4-BE49-F238E27FC236}">
                <a16:creationId xmlns:a16="http://schemas.microsoft.com/office/drawing/2014/main" id="{3AD4BD12-2FDA-4506-AA4B-6A804EC06263}"/>
              </a:ext>
            </a:extLst>
          </p:cNvPr>
          <p:cNvSpPr>
            <a:spLocks noGrp="1"/>
          </p:cNvSpPr>
          <p:nvPr>
            <p:ph type="sldNum" sz="quarter" idx="12"/>
          </p:nvPr>
        </p:nvSpPr>
        <p:spPr/>
        <p:txBody>
          <a:bodyPr/>
          <a:lstStyle/>
          <a:p>
            <a:fld id="{4FAB73BC-B049-4115-A692-8D63A059BFB8}" type="slidenum">
              <a:rPr lang="en-US" smtClean="0"/>
              <a:t>5</a:t>
            </a:fld>
            <a:endParaRPr lang="en-US" dirty="0"/>
          </a:p>
        </p:txBody>
      </p:sp>
    </p:spTree>
    <p:extLst>
      <p:ext uri="{BB962C8B-B14F-4D97-AF65-F5344CB8AC3E}">
        <p14:creationId xmlns:p14="http://schemas.microsoft.com/office/powerpoint/2010/main" val="1199082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6" name="Oval 25">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8" name="Oval 27">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Başlık 1">
            <a:extLst>
              <a:ext uri="{FF2B5EF4-FFF2-40B4-BE49-F238E27FC236}">
                <a16:creationId xmlns:a16="http://schemas.microsoft.com/office/drawing/2014/main" id="{86E94EB2-30A9-44AC-BBA2-D6E38C02EBA4}"/>
              </a:ext>
            </a:extLst>
          </p:cNvPr>
          <p:cNvSpPr>
            <a:spLocks noGrp="1"/>
          </p:cNvSpPr>
          <p:nvPr>
            <p:ph type="title"/>
          </p:nvPr>
        </p:nvSpPr>
        <p:spPr>
          <a:xfrm>
            <a:off x="1490145" y="2376862"/>
            <a:ext cx="2640646" cy="2104273"/>
          </a:xfrm>
          <a:noFill/>
        </p:spPr>
        <p:txBody>
          <a:bodyPr>
            <a:normAutofit/>
          </a:bodyPr>
          <a:lstStyle/>
          <a:p>
            <a:pPr algn="ctr"/>
            <a:r>
              <a:rPr lang="tr-TR" sz="3000">
                <a:solidFill>
                  <a:srgbClr val="FFFFFF"/>
                </a:solidFill>
              </a:rPr>
              <a:t>HUKUK KAVRAMI</a:t>
            </a:r>
          </a:p>
        </p:txBody>
      </p:sp>
      <p:sp>
        <p:nvSpPr>
          <p:cNvPr id="30" name="Rectangle 2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19" name="İçerik Yer Tutucusu 2">
            <a:extLst>
              <a:ext uri="{FF2B5EF4-FFF2-40B4-BE49-F238E27FC236}">
                <a16:creationId xmlns:a16="http://schemas.microsoft.com/office/drawing/2014/main" id="{2E8C22E2-5A1C-4ABE-8E58-50736558CCB8}"/>
              </a:ext>
            </a:extLst>
          </p:cNvPr>
          <p:cNvGraphicFramePr>
            <a:graphicFrameLocks noGrp="1"/>
          </p:cNvGraphicFramePr>
          <p:nvPr>
            <p:ph idx="1"/>
            <p:extLst>
              <p:ext uri="{D42A27DB-BD31-4B8C-83A1-F6EECF244321}">
                <p14:modId xmlns:p14="http://schemas.microsoft.com/office/powerpoint/2010/main" val="866989154"/>
              </p:ext>
            </p:extLst>
          </p:nvPr>
        </p:nvGraphicFramePr>
        <p:xfrm>
          <a:off x="5503621" y="1600200"/>
          <a:ext cx="5141912" cy="3755651"/>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7" name="Veri Yer Tutucusu 6">
            <a:extLst>
              <a:ext uri="{FF2B5EF4-FFF2-40B4-BE49-F238E27FC236}">
                <a16:creationId xmlns:a16="http://schemas.microsoft.com/office/drawing/2014/main" id="{98B4F7AD-C6B4-42DC-9051-8A6C446AA29A}"/>
              </a:ext>
            </a:extLst>
          </p:cNvPr>
          <p:cNvSpPr>
            <a:spLocks noGrp="1"/>
          </p:cNvSpPr>
          <p:nvPr>
            <p:ph type="dt" sz="half" idx="10"/>
          </p:nvPr>
        </p:nvSpPr>
        <p:spPr/>
        <p:txBody>
          <a:bodyPr/>
          <a:lstStyle/>
          <a:p>
            <a:r>
              <a:rPr lang="tr-TR"/>
              <a:t>30.04.2020</a:t>
            </a:r>
            <a:endParaRPr lang="en-US" dirty="0"/>
          </a:p>
        </p:txBody>
      </p:sp>
      <p:sp>
        <p:nvSpPr>
          <p:cNvPr id="8" name="Alt Bilgi Yer Tutucusu 7">
            <a:extLst>
              <a:ext uri="{FF2B5EF4-FFF2-40B4-BE49-F238E27FC236}">
                <a16:creationId xmlns:a16="http://schemas.microsoft.com/office/drawing/2014/main" id="{819B2594-500A-412E-99BB-61B7E0016185}"/>
              </a:ext>
            </a:extLst>
          </p:cNvPr>
          <p:cNvSpPr>
            <a:spLocks noGrp="1"/>
          </p:cNvSpPr>
          <p:nvPr>
            <p:ph type="ftr" sz="quarter" idx="11"/>
          </p:nvPr>
        </p:nvSpPr>
        <p:spPr/>
        <p:txBody>
          <a:bodyPr/>
          <a:lstStyle/>
          <a:p>
            <a:r>
              <a:rPr lang="sv-SE"/>
              <a:t>Öğr. Gör.Av. Emrullah MANAV</a:t>
            </a:r>
            <a:endParaRPr lang="en-US" dirty="0"/>
          </a:p>
        </p:txBody>
      </p:sp>
      <p:sp>
        <p:nvSpPr>
          <p:cNvPr id="9" name="Slayt Numarası Yer Tutucusu 8">
            <a:extLst>
              <a:ext uri="{FF2B5EF4-FFF2-40B4-BE49-F238E27FC236}">
                <a16:creationId xmlns:a16="http://schemas.microsoft.com/office/drawing/2014/main" id="{B634D6E7-624C-445C-AB0F-F65A01223D6D}"/>
              </a:ext>
            </a:extLst>
          </p:cNvPr>
          <p:cNvSpPr>
            <a:spLocks noGrp="1"/>
          </p:cNvSpPr>
          <p:nvPr>
            <p:ph type="sldNum" sz="quarter" idx="12"/>
          </p:nvPr>
        </p:nvSpPr>
        <p:spPr/>
        <p:txBody>
          <a:bodyPr/>
          <a:lstStyle/>
          <a:p>
            <a:fld id="{4FAB73BC-B049-4115-A692-8D63A059BFB8}" type="slidenum">
              <a:rPr lang="en-US" smtClean="0"/>
              <a:t>6</a:t>
            </a:fld>
            <a:endParaRPr lang="en-US" dirty="0"/>
          </a:p>
        </p:txBody>
      </p:sp>
    </p:spTree>
    <p:extLst>
      <p:ext uri="{BB962C8B-B14F-4D97-AF65-F5344CB8AC3E}">
        <p14:creationId xmlns:p14="http://schemas.microsoft.com/office/powerpoint/2010/main" val="3150691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6E94EB2-30A9-44AC-BBA2-D6E38C02EBA4}"/>
              </a:ext>
            </a:extLst>
          </p:cNvPr>
          <p:cNvSpPr>
            <a:spLocks noGrp="1"/>
          </p:cNvSpPr>
          <p:nvPr>
            <p:ph type="title"/>
          </p:nvPr>
        </p:nvSpPr>
        <p:spPr>
          <a:xfrm>
            <a:off x="1490145" y="2376862"/>
            <a:ext cx="2640646" cy="2104273"/>
          </a:xfrm>
          <a:noFill/>
        </p:spPr>
        <p:txBody>
          <a:bodyPr>
            <a:normAutofit/>
          </a:bodyPr>
          <a:lstStyle/>
          <a:p>
            <a:pPr algn="ctr"/>
            <a:r>
              <a:rPr lang="tr-TR" sz="3000">
                <a:solidFill>
                  <a:srgbClr val="FFFFFF"/>
                </a:solidFill>
              </a:rPr>
              <a:t>HUKUK KAVRAMI</a:t>
            </a: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BA8DC09C-96A7-4208-9408-9EEAFD7A8276}"/>
              </a:ext>
            </a:extLst>
          </p:cNvPr>
          <p:cNvSpPr>
            <a:spLocks noGrp="1"/>
          </p:cNvSpPr>
          <p:nvPr>
            <p:ph idx="1"/>
          </p:nvPr>
        </p:nvSpPr>
        <p:spPr>
          <a:xfrm>
            <a:off x="5591510" y="1864667"/>
            <a:ext cx="5792746" cy="2956228"/>
          </a:xfrm>
        </p:spPr>
        <p:txBody>
          <a:bodyPr anchor="ctr">
            <a:normAutofit/>
          </a:bodyPr>
          <a:lstStyle/>
          <a:p>
            <a:pPr algn="just"/>
            <a:r>
              <a:rPr lang="tr-TR" dirty="0"/>
              <a:t>Belirlenmiş sosyal kurallar çerçevesinde kişiler emir ve yasaklara uydukları zaman yukarıda belirtilen sosyal hayatın bir düzen içinde devamı sağlanmış olacaktır. </a:t>
            </a:r>
          </a:p>
          <a:p>
            <a:pPr algn="just"/>
            <a:r>
              <a:rPr lang="tr-TR" dirty="0"/>
              <a:t>Ancak belirlenen sosyal kurallara uyulmadığı zaman bu durum bir tepkiyle karşılanacaktır. </a:t>
            </a:r>
          </a:p>
          <a:p>
            <a:pPr algn="just"/>
            <a:r>
              <a:rPr lang="tr-TR" dirty="0"/>
              <a:t>Sosyal kurallara uyulmadığı zaman karşılaşılan tepkiye </a:t>
            </a:r>
            <a:r>
              <a:rPr lang="tr-TR" b="1" dirty="0">
                <a:solidFill>
                  <a:srgbClr val="C00000"/>
                </a:solidFill>
              </a:rPr>
              <a:t>yaptırım (müeyyide) </a:t>
            </a:r>
            <a:r>
              <a:rPr lang="tr-TR" dirty="0"/>
              <a:t>denir.</a:t>
            </a:r>
          </a:p>
        </p:txBody>
      </p:sp>
      <p:sp>
        <p:nvSpPr>
          <p:cNvPr id="7" name="Veri Yer Tutucusu 6">
            <a:extLst>
              <a:ext uri="{FF2B5EF4-FFF2-40B4-BE49-F238E27FC236}">
                <a16:creationId xmlns:a16="http://schemas.microsoft.com/office/drawing/2014/main" id="{A9D0ACE3-3EC1-4F73-85C5-18F5C9984499}"/>
              </a:ext>
            </a:extLst>
          </p:cNvPr>
          <p:cNvSpPr>
            <a:spLocks noGrp="1"/>
          </p:cNvSpPr>
          <p:nvPr>
            <p:ph type="dt" sz="half" idx="10"/>
          </p:nvPr>
        </p:nvSpPr>
        <p:spPr/>
        <p:txBody>
          <a:bodyPr/>
          <a:lstStyle/>
          <a:p>
            <a:r>
              <a:rPr lang="tr-TR"/>
              <a:t>30.04.2020</a:t>
            </a:r>
            <a:endParaRPr lang="en-US" dirty="0"/>
          </a:p>
        </p:txBody>
      </p:sp>
      <p:sp>
        <p:nvSpPr>
          <p:cNvPr id="8" name="Alt Bilgi Yer Tutucusu 7">
            <a:extLst>
              <a:ext uri="{FF2B5EF4-FFF2-40B4-BE49-F238E27FC236}">
                <a16:creationId xmlns:a16="http://schemas.microsoft.com/office/drawing/2014/main" id="{3A472766-5F0B-4E39-8220-368CA3B13314}"/>
              </a:ext>
            </a:extLst>
          </p:cNvPr>
          <p:cNvSpPr>
            <a:spLocks noGrp="1"/>
          </p:cNvSpPr>
          <p:nvPr>
            <p:ph type="ftr" sz="quarter" idx="11"/>
          </p:nvPr>
        </p:nvSpPr>
        <p:spPr/>
        <p:txBody>
          <a:bodyPr/>
          <a:lstStyle/>
          <a:p>
            <a:r>
              <a:rPr lang="sv-SE"/>
              <a:t>Öğr. Gör.Av. Emrullah MANAV</a:t>
            </a:r>
            <a:endParaRPr lang="en-US" dirty="0"/>
          </a:p>
        </p:txBody>
      </p:sp>
      <p:sp>
        <p:nvSpPr>
          <p:cNvPr id="9" name="Slayt Numarası Yer Tutucusu 8">
            <a:extLst>
              <a:ext uri="{FF2B5EF4-FFF2-40B4-BE49-F238E27FC236}">
                <a16:creationId xmlns:a16="http://schemas.microsoft.com/office/drawing/2014/main" id="{38356BD1-65F0-49B0-94EB-522888987C65}"/>
              </a:ext>
            </a:extLst>
          </p:cNvPr>
          <p:cNvSpPr>
            <a:spLocks noGrp="1"/>
          </p:cNvSpPr>
          <p:nvPr>
            <p:ph type="sldNum" sz="quarter" idx="12"/>
          </p:nvPr>
        </p:nvSpPr>
        <p:spPr/>
        <p:txBody>
          <a:bodyPr/>
          <a:lstStyle/>
          <a:p>
            <a:fld id="{4FAB73BC-B049-4115-A692-8D63A059BFB8}" type="slidenum">
              <a:rPr lang="en-US" smtClean="0"/>
              <a:t>7</a:t>
            </a:fld>
            <a:endParaRPr lang="en-US" dirty="0"/>
          </a:p>
        </p:txBody>
      </p:sp>
    </p:spTree>
    <p:extLst>
      <p:ext uri="{BB962C8B-B14F-4D97-AF65-F5344CB8AC3E}">
        <p14:creationId xmlns:p14="http://schemas.microsoft.com/office/powerpoint/2010/main" val="2579074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İçerik Yer Tutucusu 2">
            <a:extLst>
              <a:ext uri="{FF2B5EF4-FFF2-40B4-BE49-F238E27FC236}">
                <a16:creationId xmlns:a16="http://schemas.microsoft.com/office/drawing/2014/main" id="{BA8DC09C-96A7-4208-9408-9EEAFD7A8276}"/>
              </a:ext>
            </a:extLst>
          </p:cNvPr>
          <p:cNvSpPr>
            <a:spLocks noGrp="1"/>
          </p:cNvSpPr>
          <p:nvPr>
            <p:ph idx="1"/>
          </p:nvPr>
        </p:nvSpPr>
        <p:spPr>
          <a:xfrm>
            <a:off x="1179386" y="841071"/>
            <a:ext cx="5784122" cy="4416730"/>
          </a:xfrm>
        </p:spPr>
        <p:txBody>
          <a:bodyPr anchor="ctr">
            <a:normAutofit/>
          </a:bodyPr>
          <a:lstStyle/>
          <a:p>
            <a:pPr algn="just"/>
            <a:r>
              <a:rPr lang="tr-TR" dirty="0"/>
              <a:t>Sosyal hayatın huzur ve güvenli bir şekilde devam etmesini sağlayan ve sosyal hayatı düzene sokan çeşitli kurallar bulunmaktadır. </a:t>
            </a:r>
          </a:p>
          <a:p>
            <a:pPr algn="just"/>
            <a:endParaRPr lang="tr-TR" dirty="0"/>
          </a:p>
          <a:p>
            <a:pPr algn="just"/>
            <a:r>
              <a:rPr lang="tr-TR" b="1" dirty="0"/>
              <a:t>Bu kurallar şu şekilde sıralanabilir;</a:t>
            </a:r>
          </a:p>
          <a:p>
            <a:pPr lvl="1" algn="just">
              <a:buFont typeface="Wingdings" panose="05000000000000000000" pitchFamily="2" charset="2"/>
              <a:buChar char="ü"/>
            </a:pPr>
            <a:r>
              <a:rPr lang="tr-TR" sz="2000" dirty="0"/>
              <a:t>Din kuralları</a:t>
            </a:r>
          </a:p>
          <a:p>
            <a:pPr lvl="1" algn="just">
              <a:buFont typeface="Wingdings" panose="05000000000000000000" pitchFamily="2" charset="2"/>
              <a:buChar char="ü"/>
            </a:pPr>
            <a:r>
              <a:rPr lang="tr-TR" sz="2000" dirty="0"/>
              <a:t>Ahlâk kuralları</a:t>
            </a:r>
          </a:p>
          <a:p>
            <a:pPr lvl="1" algn="just">
              <a:buFont typeface="Wingdings" panose="05000000000000000000" pitchFamily="2" charset="2"/>
              <a:buChar char="ü"/>
            </a:pPr>
            <a:r>
              <a:rPr lang="tr-TR" sz="2000" dirty="0"/>
              <a:t>Görgü kuralları</a:t>
            </a:r>
          </a:p>
          <a:p>
            <a:pPr lvl="1" algn="just">
              <a:buFont typeface="Wingdings" panose="05000000000000000000" pitchFamily="2" charset="2"/>
              <a:buChar char="ü"/>
            </a:pPr>
            <a:r>
              <a:rPr lang="tr-TR" sz="2000" dirty="0"/>
              <a:t>Hukuk kuralları</a:t>
            </a:r>
          </a:p>
        </p:txBody>
      </p:sp>
      <p:sp>
        <p:nvSpPr>
          <p:cNvPr id="13" name="Rectangle 12">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5" name="Group 14">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6" name="Oval 15">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7" name="Oval 16">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6E94EB2-30A9-44AC-BBA2-D6E38C02EBA4}"/>
              </a:ext>
            </a:extLst>
          </p:cNvPr>
          <p:cNvSpPr>
            <a:spLocks noGrp="1"/>
          </p:cNvSpPr>
          <p:nvPr>
            <p:ph type="title"/>
          </p:nvPr>
        </p:nvSpPr>
        <p:spPr>
          <a:xfrm>
            <a:off x="8371968" y="2376862"/>
            <a:ext cx="2640646" cy="2104273"/>
          </a:xfrm>
          <a:noFill/>
        </p:spPr>
        <p:txBody>
          <a:bodyPr>
            <a:normAutofit/>
          </a:bodyPr>
          <a:lstStyle/>
          <a:p>
            <a:pPr algn="ctr"/>
            <a:r>
              <a:rPr lang="tr-TR" sz="2800">
                <a:solidFill>
                  <a:schemeClr val="bg1">
                    <a:shade val="97000"/>
                    <a:satMod val="150000"/>
                  </a:schemeClr>
                </a:solidFill>
              </a:rPr>
              <a:t>Sosyal hayatı düzenleyen kurallar</a:t>
            </a:r>
          </a:p>
        </p:txBody>
      </p:sp>
      <p:sp>
        <p:nvSpPr>
          <p:cNvPr id="7" name="Veri Yer Tutucusu 6">
            <a:extLst>
              <a:ext uri="{FF2B5EF4-FFF2-40B4-BE49-F238E27FC236}">
                <a16:creationId xmlns:a16="http://schemas.microsoft.com/office/drawing/2014/main" id="{000823D6-1C50-4DBC-9562-F13D515EFB07}"/>
              </a:ext>
            </a:extLst>
          </p:cNvPr>
          <p:cNvSpPr>
            <a:spLocks noGrp="1"/>
          </p:cNvSpPr>
          <p:nvPr>
            <p:ph type="dt" sz="half" idx="10"/>
          </p:nvPr>
        </p:nvSpPr>
        <p:spPr/>
        <p:txBody>
          <a:bodyPr/>
          <a:lstStyle/>
          <a:p>
            <a:r>
              <a:rPr lang="tr-TR"/>
              <a:t>30.04.2020</a:t>
            </a:r>
            <a:endParaRPr lang="en-US" dirty="0"/>
          </a:p>
        </p:txBody>
      </p:sp>
      <p:sp>
        <p:nvSpPr>
          <p:cNvPr id="8" name="Alt Bilgi Yer Tutucusu 7">
            <a:extLst>
              <a:ext uri="{FF2B5EF4-FFF2-40B4-BE49-F238E27FC236}">
                <a16:creationId xmlns:a16="http://schemas.microsoft.com/office/drawing/2014/main" id="{E6DD7EA1-FF1D-4269-9361-FC983AEE5E27}"/>
              </a:ext>
            </a:extLst>
          </p:cNvPr>
          <p:cNvSpPr>
            <a:spLocks noGrp="1"/>
          </p:cNvSpPr>
          <p:nvPr>
            <p:ph type="ftr" sz="quarter" idx="11"/>
          </p:nvPr>
        </p:nvSpPr>
        <p:spPr/>
        <p:txBody>
          <a:bodyPr/>
          <a:lstStyle/>
          <a:p>
            <a:r>
              <a:rPr lang="sv-SE"/>
              <a:t>Öğr. Gör.Av. Emrullah MANAV</a:t>
            </a:r>
            <a:endParaRPr lang="en-US" dirty="0"/>
          </a:p>
        </p:txBody>
      </p:sp>
      <p:sp>
        <p:nvSpPr>
          <p:cNvPr id="9" name="Slayt Numarası Yer Tutucusu 8">
            <a:extLst>
              <a:ext uri="{FF2B5EF4-FFF2-40B4-BE49-F238E27FC236}">
                <a16:creationId xmlns:a16="http://schemas.microsoft.com/office/drawing/2014/main" id="{726D5188-763D-4C46-A950-716833C25A73}"/>
              </a:ext>
            </a:extLst>
          </p:cNvPr>
          <p:cNvSpPr>
            <a:spLocks noGrp="1"/>
          </p:cNvSpPr>
          <p:nvPr>
            <p:ph type="sldNum" sz="quarter" idx="12"/>
          </p:nvPr>
        </p:nvSpPr>
        <p:spPr/>
        <p:txBody>
          <a:bodyPr/>
          <a:lstStyle/>
          <a:p>
            <a:fld id="{4FAB73BC-B049-4115-A692-8D63A059BFB8}" type="slidenum">
              <a:rPr lang="en-US" smtClean="0"/>
              <a:t>8</a:t>
            </a:fld>
            <a:endParaRPr lang="en-US" dirty="0"/>
          </a:p>
        </p:txBody>
      </p:sp>
    </p:spTree>
    <p:extLst>
      <p:ext uri="{BB962C8B-B14F-4D97-AF65-F5344CB8AC3E}">
        <p14:creationId xmlns:p14="http://schemas.microsoft.com/office/powerpoint/2010/main" val="2632406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Özel 2">
      <a:majorFont>
        <a:latin typeface="Times New Roman"/>
        <a:ea typeface=""/>
        <a:cs typeface=""/>
      </a:majorFont>
      <a:minorFont>
        <a:latin typeface="Times New Roman"/>
        <a:ea typeface=""/>
        <a:cs typeface=""/>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384</Words>
  <Application>Microsoft Office PowerPoint</Application>
  <PresentationFormat>Geniş ekran</PresentationFormat>
  <Paragraphs>57</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Calibri</vt:lpstr>
      <vt:lpstr>Rockwell Extra Bold</vt:lpstr>
      <vt:lpstr>Times New Roman</vt:lpstr>
      <vt:lpstr>Wingdings</vt:lpstr>
      <vt:lpstr>Tahta Yazı</vt:lpstr>
      <vt:lpstr>TEMEL HUKUK</vt:lpstr>
      <vt:lpstr>HUKUK KAVRAMI</vt:lpstr>
      <vt:lpstr>HUKUK KAVRAMI</vt:lpstr>
      <vt:lpstr>HUKUK KAVRAMI</vt:lpstr>
      <vt:lpstr>HUKUK KAVRAMI</vt:lpstr>
      <vt:lpstr>HUKUK KAVRAMI</vt:lpstr>
      <vt:lpstr>HUKUK KAVRAMI</vt:lpstr>
      <vt:lpstr>Sosyal hayatı düzenleyen kurallar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hüseyin k.erdem</dc:creator>
  <cp:lastModifiedBy>hüseyin k.erdem</cp:lastModifiedBy>
  <cp:revision>3</cp:revision>
  <dcterms:created xsi:type="dcterms:W3CDTF">2020-04-30T14:00:38Z</dcterms:created>
  <dcterms:modified xsi:type="dcterms:W3CDTF">2020-04-30T19:51:11Z</dcterms:modified>
</cp:coreProperties>
</file>