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1"/>
  </p:notesMasterIdLst>
  <p:sldIdLst>
    <p:sldId id="264" r:id="rId2"/>
    <p:sldId id="265" r:id="rId3"/>
    <p:sldId id="266" r:id="rId4"/>
    <p:sldId id="272" r:id="rId5"/>
    <p:sldId id="271" r:id="rId6"/>
    <p:sldId id="267" r:id="rId7"/>
    <p:sldId id="268" r:id="rId8"/>
    <p:sldId id="269" r:id="rId9"/>
    <p:sldId id="270" r:id="rId1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4" d="100"/>
          <a:sy n="74" d="100"/>
        </p:scale>
        <p:origin x="336" y="5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05A361C-51ED-476A-B4CB-B86B1E95B75D}" type="datetimeFigureOut">
              <a:rPr lang="tr-TR" smtClean="0"/>
              <a:pPr/>
              <a:t>30.05.2020</a:t>
            </a:fld>
            <a:endParaRPr lang="tr-TR"/>
          </a:p>
        </p:txBody>
      </p:sp>
      <p:sp>
        <p:nvSpPr>
          <p:cNvPr id="4" name="Slayt Resmi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8CE9C12-E0E5-42AE-A4C6-560D77C049C9}" type="slidenum">
              <a:rPr lang="tr-TR" smtClean="0"/>
              <a:pPr/>
              <a:t>‹#›</a:t>
            </a:fld>
            <a:endParaRPr lang="tr-TR"/>
          </a:p>
        </p:txBody>
      </p:sp>
    </p:spTree>
    <p:extLst>
      <p:ext uri="{BB962C8B-B14F-4D97-AF65-F5344CB8AC3E}">
        <p14:creationId xmlns:p14="http://schemas.microsoft.com/office/powerpoint/2010/main" val="19374822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15" name="14 Yuvarlatılmış Dikdörtgen"/>
          <p:cNvSpPr/>
          <p:nvPr/>
        </p:nvSpPr>
        <p:spPr>
          <a:xfrm>
            <a:off x="406401" y="329185"/>
            <a:ext cx="11376073"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Yuvarlatılmış Dikdörtgen"/>
          <p:cNvSpPr/>
          <p:nvPr/>
        </p:nvSpPr>
        <p:spPr>
          <a:xfrm>
            <a:off x="558129" y="434162"/>
            <a:ext cx="11075745" cy="3108960"/>
          </a:xfrm>
          <a:prstGeom prst="roundRect">
            <a:avLst>
              <a:gd name="adj" fmla="val 4578"/>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5" name="4 Başlık"/>
          <p:cNvSpPr>
            <a:spLocks noGrp="1"/>
          </p:cNvSpPr>
          <p:nvPr>
            <p:ph type="ctrTitle"/>
          </p:nvPr>
        </p:nvSpPr>
        <p:spPr>
          <a:xfrm>
            <a:off x="963168" y="1820206"/>
            <a:ext cx="10363200" cy="1828800"/>
          </a:xfrm>
        </p:spPr>
        <p:txBody>
          <a:bodyPr lIns="45720" rIns="45720" bIns="45720"/>
          <a:lstStyle>
            <a:lvl1pPr algn="r">
              <a:defRPr sz="4500" b="1">
                <a:solidFill>
                  <a:schemeClr val="accent1">
                    <a:tint val="88000"/>
                    <a:satMod val="150000"/>
                  </a:schemeClr>
                </a:solidFill>
                <a:effectLst>
                  <a:outerShdw blurRad="53975" dist="22860" dir="5400000" algn="tl" rotWithShape="0">
                    <a:srgbClr val="000000">
                      <a:alpha val="55000"/>
                    </a:srgbClr>
                  </a:outerShdw>
                </a:effectLst>
              </a:defRPr>
            </a:lvl1pPr>
            <a:extLst/>
          </a:lstStyle>
          <a:p>
            <a:r>
              <a:rPr kumimoji="0" lang="tr-TR"/>
              <a:t>Asıl başlık stili için tıklatın</a:t>
            </a:r>
            <a:endParaRPr kumimoji="0" lang="en-US"/>
          </a:p>
        </p:txBody>
      </p:sp>
      <p:sp>
        <p:nvSpPr>
          <p:cNvPr id="20" name="19 Alt Başlık"/>
          <p:cNvSpPr>
            <a:spLocks noGrp="1"/>
          </p:cNvSpPr>
          <p:nvPr>
            <p:ph type="subTitle" idx="1"/>
          </p:nvPr>
        </p:nvSpPr>
        <p:spPr>
          <a:xfrm>
            <a:off x="963168" y="3685032"/>
            <a:ext cx="10363200" cy="914400"/>
          </a:xfrm>
        </p:spPr>
        <p:txBody>
          <a:bodyPr lIns="182880" tIns="0"/>
          <a:lstStyle>
            <a:lvl1pPr marL="36576" indent="0" algn="r">
              <a:spcBef>
                <a:spcPts val="0"/>
              </a:spcBef>
              <a:buNone/>
              <a:defRPr sz="2000">
                <a:solidFill>
                  <a:schemeClr val="bg2">
                    <a:shade val="2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tr-TR"/>
              <a:t>Asıl alt başlık stilini düzenlemek için tıklatın</a:t>
            </a:r>
            <a:endParaRPr kumimoji="0" lang="en-US"/>
          </a:p>
        </p:txBody>
      </p:sp>
      <p:sp>
        <p:nvSpPr>
          <p:cNvPr id="19" name="18 Veri Yer Tutucusu"/>
          <p:cNvSpPr>
            <a:spLocks noGrp="1"/>
          </p:cNvSpPr>
          <p:nvPr>
            <p:ph type="dt" sz="half" idx="10"/>
          </p:nvPr>
        </p:nvSpPr>
        <p:spPr/>
        <p:txBody>
          <a:bodyPr/>
          <a:lstStyle/>
          <a:p>
            <a:fld id="{DE323EF0-A112-4ED8-B99D-916B5D27948A}" type="datetimeFigureOut">
              <a:rPr lang="tr-TR" smtClean="0"/>
              <a:pPr/>
              <a:t>30.05.2020</a:t>
            </a:fld>
            <a:endParaRPr lang="tr-TR"/>
          </a:p>
        </p:txBody>
      </p:sp>
      <p:sp>
        <p:nvSpPr>
          <p:cNvPr id="8" name="7 Altbilgi Yer Tutucusu"/>
          <p:cNvSpPr>
            <a:spLocks noGrp="1"/>
          </p:cNvSpPr>
          <p:nvPr>
            <p:ph type="ftr" sz="quarter" idx="11"/>
          </p:nvPr>
        </p:nvSpPr>
        <p:spPr/>
        <p:txBody>
          <a:bodyPr/>
          <a:lstStyle/>
          <a:p>
            <a:endParaRPr lang="tr-TR"/>
          </a:p>
        </p:txBody>
      </p:sp>
      <p:sp>
        <p:nvSpPr>
          <p:cNvPr id="11" name="10 Slayt Numarası Yer Tutucusu"/>
          <p:cNvSpPr>
            <a:spLocks noGrp="1"/>
          </p:cNvSpPr>
          <p:nvPr>
            <p:ph type="sldNum" sz="quarter" idx="12"/>
          </p:nvPr>
        </p:nvSpPr>
        <p:spPr/>
        <p:txBody>
          <a:bodyPr/>
          <a:lstStyle/>
          <a:p>
            <a:fld id="{5F229467-69F6-40A3-A5A4-F1D592B5B33C}"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a:xfrm>
            <a:off x="670560" y="4983480"/>
            <a:ext cx="10911840" cy="1051560"/>
          </a:xfrm>
        </p:spPr>
        <p:txBody>
          <a:bodyPr/>
          <a:lstStyle/>
          <a:p>
            <a:r>
              <a:rPr kumimoji="0" lang="tr-TR"/>
              <a:t>Asıl başlık stili için tıklatın</a:t>
            </a:r>
            <a:endParaRPr kumimoji="0" lang="en-US"/>
          </a:p>
        </p:txBody>
      </p:sp>
      <p:sp>
        <p:nvSpPr>
          <p:cNvPr id="3" name="2 Dikey Metin Yer Tutucusu"/>
          <p:cNvSpPr>
            <a:spLocks noGrp="1"/>
          </p:cNvSpPr>
          <p:nvPr>
            <p:ph type="body" orient="vert" idx="1"/>
          </p:nvPr>
        </p:nvSpPr>
        <p:spPr>
          <a:xfrm>
            <a:off x="670560" y="530352"/>
            <a:ext cx="10911840" cy="4187952"/>
          </a:xfrm>
        </p:spPr>
        <p:txBody>
          <a:bodyPr vert="eaVer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Veri Yer Tutucusu"/>
          <p:cNvSpPr>
            <a:spLocks noGrp="1"/>
          </p:cNvSpPr>
          <p:nvPr>
            <p:ph type="dt" sz="half" idx="10"/>
          </p:nvPr>
        </p:nvSpPr>
        <p:spPr/>
        <p:txBody>
          <a:bodyPr/>
          <a:lstStyle/>
          <a:p>
            <a:fld id="{DE323EF0-A112-4ED8-B99D-916B5D27948A}" type="datetimeFigureOut">
              <a:rPr lang="tr-TR" smtClean="0"/>
              <a:pPr/>
              <a:t>30.05.2020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5F229467-69F6-40A3-A5A4-F1D592B5B33C}"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8839200" y="533405"/>
            <a:ext cx="2641600" cy="5257799"/>
          </a:xfrm>
        </p:spPr>
        <p:txBody>
          <a:bodyPr vert="eaVert"/>
          <a:lstStyle/>
          <a:p>
            <a:r>
              <a:rPr kumimoji="0" lang="tr-TR"/>
              <a:t>Asıl başlık stili için tıklatın</a:t>
            </a:r>
            <a:endParaRPr kumimoji="0" lang="en-US"/>
          </a:p>
        </p:txBody>
      </p:sp>
      <p:sp>
        <p:nvSpPr>
          <p:cNvPr id="3" name="2 Dikey Metin Yer Tutucusu"/>
          <p:cNvSpPr>
            <a:spLocks noGrp="1"/>
          </p:cNvSpPr>
          <p:nvPr>
            <p:ph type="body" orient="vert" idx="1"/>
          </p:nvPr>
        </p:nvSpPr>
        <p:spPr>
          <a:xfrm>
            <a:off x="711200" y="533403"/>
            <a:ext cx="7924800" cy="5257801"/>
          </a:xfrm>
        </p:spPr>
        <p:txBody>
          <a:bodyPr vert="eaVer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Veri Yer Tutucusu"/>
          <p:cNvSpPr>
            <a:spLocks noGrp="1"/>
          </p:cNvSpPr>
          <p:nvPr>
            <p:ph type="dt" sz="half" idx="10"/>
          </p:nvPr>
        </p:nvSpPr>
        <p:spPr/>
        <p:txBody>
          <a:bodyPr/>
          <a:lstStyle/>
          <a:p>
            <a:fld id="{DE323EF0-A112-4ED8-B99D-916B5D27948A}" type="datetimeFigureOut">
              <a:rPr lang="tr-TR" smtClean="0"/>
              <a:pPr/>
              <a:t>30.05.2020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5F229467-69F6-40A3-A5A4-F1D592B5B33C}"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70560" y="4983480"/>
            <a:ext cx="10911840" cy="1051560"/>
          </a:xfrm>
        </p:spPr>
        <p:txBody>
          <a:bodyPr/>
          <a:lstStyle/>
          <a:p>
            <a:r>
              <a:rPr kumimoji="0" lang="tr-TR"/>
              <a:t>Asıl başlık stili için tıklatın</a:t>
            </a:r>
            <a:endParaRPr kumimoji="0" lang="en-US"/>
          </a:p>
        </p:txBody>
      </p:sp>
      <p:sp>
        <p:nvSpPr>
          <p:cNvPr id="3" name="2 İçerik Yer Tutucusu"/>
          <p:cNvSpPr>
            <a:spLocks noGrp="1"/>
          </p:cNvSpPr>
          <p:nvPr>
            <p:ph idx="1"/>
          </p:nvPr>
        </p:nvSpPr>
        <p:spPr>
          <a:xfrm>
            <a:off x="670560" y="530352"/>
            <a:ext cx="10911840" cy="4187952"/>
          </a:xfrm>
        </p:spPr>
        <p:txBody>
          <a:body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Veri Yer Tutucusu"/>
          <p:cNvSpPr>
            <a:spLocks noGrp="1"/>
          </p:cNvSpPr>
          <p:nvPr>
            <p:ph type="dt" sz="half" idx="10"/>
          </p:nvPr>
        </p:nvSpPr>
        <p:spPr/>
        <p:txBody>
          <a:bodyPr/>
          <a:lstStyle/>
          <a:p>
            <a:fld id="{DE323EF0-A112-4ED8-B99D-916B5D27948A}" type="datetimeFigureOut">
              <a:rPr lang="tr-TR" smtClean="0"/>
              <a:pPr/>
              <a:t>30.05.2020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5F229467-69F6-40A3-A5A4-F1D592B5B33C}"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14" name="13 Yuvarlatılmış Dikdörtgen"/>
          <p:cNvSpPr/>
          <p:nvPr/>
        </p:nvSpPr>
        <p:spPr>
          <a:xfrm>
            <a:off x="406401" y="329185"/>
            <a:ext cx="11376073"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Yuvarlatılmış Dikdörtgen"/>
          <p:cNvSpPr/>
          <p:nvPr/>
        </p:nvSpPr>
        <p:spPr>
          <a:xfrm>
            <a:off x="558129" y="434163"/>
            <a:ext cx="11075745" cy="4341329"/>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Başlık"/>
          <p:cNvSpPr>
            <a:spLocks noGrp="1"/>
          </p:cNvSpPr>
          <p:nvPr>
            <p:ph type="title"/>
          </p:nvPr>
        </p:nvSpPr>
        <p:spPr>
          <a:xfrm>
            <a:off x="624459" y="4928616"/>
            <a:ext cx="10911840" cy="676656"/>
          </a:xfrm>
        </p:spPr>
        <p:txBody>
          <a:bodyPr lIns="91440" bIns="0" anchor="b"/>
          <a:lstStyle>
            <a:lvl1pPr algn="l">
              <a:buNone/>
              <a:defRPr sz="3600" b="0" cap="none" baseline="0">
                <a:solidFill>
                  <a:schemeClr val="bg2">
                    <a:shade val="25000"/>
                  </a:schemeClr>
                </a:solidFill>
                <a:effectLst/>
              </a:defRPr>
            </a:lvl1pPr>
            <a:extLst/>
          </a:lstStyle>
          <a:p>
            <a:r>
              <a:rPr kumimoji="0" lang="tr-TR"/>
              <a:t>Asıl başlık stili için tıklatın</a:t>
            </a:r>
            <a:endParaRPr kumimoji="0" lang="en-US"/>
          </a:p>
        </p:txBody>
      </p:sp>
      <p:sp>
        <p:nvSpPr>
          <p:cNvPr id="3" name="2 Metin Yer Tutucusu"/>
          <p:cNvSpPr>
            <a:spLocks noGrp="1"/>
          </p:cNvSpPr>
          <p:nvPr>
            <p:ph type="body" idx="1"/>
          </p:nvPr>
        </p:nvSpPr>
        <p:spPr>
          <a:xfrm>
            <a:off x="624459" y="5624484"/>
            <a:ext cx="10911840" cy="420624"/>
          </a:xfrm>
        </p:spPr>
        <p:txBody>
          <a:bodyPr lIns="118872" tIns="0" anchor="t"/>
          <a:lstStyle>
            <a:lvl1pPr marL="0" marR="36576" indent="0" algn="l">
              <a:spcBef>
                <a:spcPts val="0"/>
              </a:spcBef>
              <a:spcAft>
                <a:spcPts val="0"/>
              </a:spcAft>
              <a:buNone/>
              <a:defRPr sz="1800" b="0">
                <a:solidFill>
                  <a:schemeClr val="accent1">
                    <a:shade val="50000"/>
                    <a:satMod val="110000"/>
                  </a:schemeClr>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tr-TR"/>
              <a:t>Asıl metin stillerini düzenlemek için tıklatın</a:t>
            </a:r>
          </a:p>
        </p:txBody>
      </p:sp>
      <p:sp>
        <p:nvSpPr>
          <p:cNvPr id="4" name="3 Veri Yer Tutucusu"/>
          <p:cNvSpPr>
            <a:spLocks noGrp="1"/>
          </p:cNvSpPr>
          <p:nvPr>
            <p:ph type="dt" sz="half" idx="10"/>
          </p:nvPr>
        </p:nvSpPr>
        <p:spPr/>
        <p:txBody>
          <a:bodyPr/>
          <a:lstStyle/>
          <a:p>
            <a:fld id="{DE323EF0-A112-4ED8-B99D-916B5D27948A}" type="datetimeFigureOut">
              <a:rPr lang="tr-TR" smtClean="0"/>
              <a:pPr/>
              <a:t>30.05.2020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5F229467-69F6-40A3-A5A4-F1D592B5B33C}"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a:t>Asıl başlık stili için tıklatın</a:t>
            </a:r>
            <a:endParaRPr kumimoji="0" lang="en-US"/>
          </a:p>
        </p:txBody>
      </p:sp>
      <p:sp>
        <p:nvSpPr>
          <p:cNvPr id="3" name="2 İçerik Yer Tutucusu"/>
          <p:cNvSpPr>
            <a:spLocks noGrp="1"/>
          </p:cNvSpPr>
          <p:nvPr>
            <p:ph sz="half" idx="1"/>
          </p:nvPr>
        </p:nvSpPr>
        <p:spPr>
          <a:xfrm>
            <a:off x="685803" y="530352"/>
            <a:ext cx="524256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İçerik Yer Tutucusu"/>
          <p:cNvSpPr>
            <a:spLocks noGrp="1"/>
          </p:cNvSpPr>
          <p:nvPr>
            <p:ph sz="half" idx="2"/>
          </p:nvPr>
        </p:nvSpPr>
        <p:spPr>
          <a:xfrm>
            <a:off x="6340480" y="530352"/>
            <a:ext cx="524256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5" name="4 Veri Yer Tutucusu"/>
          <p:cNvSpPr>
            <a:spLocks noGrp="1"/>
          </p:cNvSpPr>
          <p:nvPr>
            <p:ph type="dt" sz="half" idx="10"/>
          </p:nvPr>
        </p:nvSpPr>
        <p:spPr/>
        <p:txBody>
          <a:bodyPr/>
          <a:lstStyle/>
          <a:p>
            <a:fld id="{DE323EF0-A112-4ED8-B99D-916B5D27948A}" type="datetimeFigureOut">
              <a:rPr lang="tr-TR" smtClean="0"/>
              <a:pPr/>
              <a:t>30.05.2020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5F229467-69F6-40A3-A5A4-F1D592B5B33C}"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670560" y="4983480"/>
            <a:ext cx="10911840" cy="1051560"/>
          </a:xfrm>
        </p:spPr>
        <p:txBody>
          <a:bodyPr anchor="b"/>
          <a:lstStyle>
            <a:lvl1pPr>
              <a:defRPr b="1"/>
            </a:lvl1pPr>
            <a:extLst/>
          </a:lstStyle>
          <a:p>
            <a:r>
              <a:rPr kumimoji="0" lang="tr-TR"/>
              <a:t>Asıl başlık stili için tıklatın</a:t>
            </a:r>
            <a:endParaRPr kumimoji="0" lang="en-US"/>
          </a:p>
        </p:txBody>
      </p:sp>
      <p:sp>
        <p:nvSpPr>
          <p:cNvPr id="3" name="2 Metin Yer Tutucusu"/>
          <p:cNvSpPr>
            <a:spLocks noGrp="1"/>
          </p:cNvSpPr>
          <p:nvPr>
            <p:ph type="body" idx="1"/>
          </p:nvPr>
        </p:nvSpPr>
        <p:spPr>
          <a:xfrm>
            <a:off x="809632" y="579438"/>
            <a:ext cx="5242560" cy="792162"/>
          </a:xfrm>
        </p:spPr>
        <p:txBody>
          <a:bodyPr lIns="146304"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a:t>Asıl metin stillerini düzenlemek için tıklatın</a:t>
            </a:r>
          </a:p>
        </p:txBody>
      </p:sp>
      <p:sp>
        <p:nvSpPr>
          <p:cNvPr id="4" name="3 Metin Yer Tutucusu"/>
          <p:cNvSpPr>
            <a:spLocks noGrp="1"/>
          </p:cNvSpPr>
          <p:nvPr>
            <p:ph type="body" sz="half" idx="3"/>
          </p:nvPr>
        </p:nvSpPr>
        <p:spPr>
          <a:xfrm>
            <a:off x="6202892" y="579438"/>
            <a:ext cx="5242560" cy="792162"/>
          </a:xfrm>
        </p:spPr>
        <p:txBody>
          <a:bodyPr lIns="137160"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a:t>Asıl metin stillerini düzenlemek için tıklatın</a:t>
            </a:r>
          </a:p>
        </p:txBody>
      </p:sp>
      <p:sp>
        <p:nvSpPr>
          <p:cNvPr id="5" name="4 İçerik Yer Tutucusu"/>
          <p:cNvSpPr>
            <a:spLocks noGrp="1"/>
          </p:cNvSpPr>
          <p:nvPr>
            <p:ph sz="quarter" idx="2"/>
          </p:nvPr>
        </p:nvSpPr>
        <p:spPr>
          <a:xfrm>
            <a:off x="809632" y="1447800"/>
            <a:ext cx="524256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6" name="5 İçerik Yer Tutucusu"/>
          <p:cNvSpPr>
            <a:spLocks noGrp="1"/>
          </p:cNvSpPr>
          <p:nvPr>
            <p:ph sz="quarter" idx="4"/>
          </p:nvPr>
        </p:nvSpPr>
        <p:spPr>
          <a:xfrm>
            <a:off x="6202892" y="1447800"/>
            <a:ext cx="524256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7" name="6 Veri Yer Tutucusu"/>
          <p:cNvSpPr>
            <a:spLocks noGrp="1"/>
          </p:cNvSpPr>
          <p:nvPr>
            <p:ph type="dt" sz="half" idx="10"/>
          </p:nvPr>
        </p:nvSpPr>
        <p:spPr/>
        <p:txBody>
          <a:bodyPr/>
          <a:lstStyle/>
          <a:p>
            <a:fld id="{DE323EF0-A112-4ED8-B99D-916B5D27948A}" type="datetimeFigureOut">
              <a:rPr lang="tr-TR" smtClean="0"/>
              <a:pPr/>
              <a:t>30.05.2020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5F229467-69F6-40A3-A5A4-F1D592B5B33C}"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a:t>Asıl başlık stili için tıklatın</a:t>
            </a:r>
            <a:endParaRPr kumimoji="0" lang="en-US"/>
          </a:p>
        </p:txBody>
      </p:sp>
      <p:sp>
        <p:nvSpPr>
          <p:cNvPr id="3" name="2 Veri Yer Tutucusu"/>
          <p:cNvSpPr>
            <a:spLocks noGrp="1"/>
          </p:cNvSpPr>
          <p:nvPr>
            <p:ph type="dt" sz="half" idx="10"/>
          </p:nvPr>
        </p:nvSpPr>
        <p:spPr/>
        <p:txBody>
          <a:bodyPr/>
          <a:lstStyle/>
          <a:p>
            <a:fld id="{DE323EF0-A112-4ED8-B99D-916B5D27948A}" type="datetimeFigureOut">
              <a:rPr lang="tr-TR" smtClean="0"/>
              <a:pPr/>
              <a:t>30.05.2020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5F229467-69F6-40A3-A5A4-F1D592B5B33C}"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7" name="6 Yuvarlatılmış Dikdörtgen"/>
          <p:cNvSpPr/>
          <p:nvPr/>
        </p:nvSpPr>
        <p:spPr>
          <a:xfrm>
            <a:off x="406401" y="329185"/>
            <a:ext cx="11376073"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Veri Yer Tutucusu"/>
          <p:cNvSpPr>
            <a:spLocks noGrp="1"/>
          </p:cNvSpPr>
          <p:nvPr>
            <p:ph type="dt" sz="half" idx="10"/>
          </p:nvPr>
        </p:nvSpPr>
        <p:spPr/>
        <p:txBody>
          <a:bodyPr/>
          <a:lstStyle/>
          <a:p>
            <a:fld id="{DE323EF0-A112-4ED8-B99D-916B5D27948A}" type="datetimeFigureOut">
              <a:rPr lang="tr-TR" smtClean="0"/>
              <a:pPr/>
              <a:t>30.05.2020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5F229467-69F6-40A3-A5A4-F1D592B5B33C}"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7385045" y="533400"/>
            <a:ext cx="3962400" cy="914400"/>
          </a:xfrm>
        </p:spPr>
        <p:txBody>
          <a:bodyPr anchor="b"/>
          <a:lstStyle>
            <a:lvl1pPr algn="l">
              <a:buNone/>
              <a:defRPr sz="2200" b="1">
                <a:solidFill>
                  <a:schemeClr val="accent1"/>
                </a:solidFill>
              </a:defRPr>
            </a:lvl1pPr>
            <a:extLst/>
          </a:lstStyle>
          <a:p>
            <a:r>
              <a:rPr kumimoji="0" lang="tr-TR"/>
              <a:t>Asıl başlık stili için tıklatın</a:t>
            </a:r>
            <a:endParaRPr kumimoji="0" lang="en-US"/>
          </a:p>
        </p:txBody>
      </p:sp>
      <p:sp>
        <p:nvSpPr>
          <p:cNvPr id="3" name="2 Metin Yer Tutucusu"/>
          <p:cNvSpPr>
            <a:spLocks noGrp="1"/>
          </p:cNvSpPr>
          <p:nvPr>
            <p:ph type="body" idx="2"/>
          </p:nvPr>
        </p:nvSpPr>
        <p:spPr>
          <a:xfrm>
            <a:off x="7385129" y="1447802"/>
            <a:ext cx="3962400" cy="4206112"/>
          </a:xfrm>
        </p:spPr>
        <p:txBody>
          <a:bodyPr lIns="91440"/>
          <a:lstStyle>
            <a:lvl1pPr marL="18288" marR="18288" indent="0">
              <a:spcBef>
                <a:spcPts val="0"/>
              </a:spcBef>
              <a:buNone/>
              <a:defRPr sz="1400">
                <a:solidFill>
                  <a:schemeClr val="tx1"/>
                </a:solidFill>
              </a:defRPr>
            </a:lvl1pPr>
            <a:lvl2pPr>
              <a:buNone/>
              <a:defRPr sz="1200">
                <a:solidFill>
                  <a:schemeClr val="tx1"/>
                </a:solidFill>
              </a:defRPr>
            </a:lvl2pPr>
            <a:lvl3pPr>
              <a:buNone/>
              <a:defRPr sz="1000">
                <a:solidFill>
                  <a:schemeClr val="tx1"/>
                </a:solidFill>
              </a:defRPr>
            </a:lvl3pPr>
            <a:lvl4pPr>
              <a:buNone/>
              <a:defRPr sz="900">
                <a:solidFill>
                  <a:schemeClr val="tx1"/>
                </a:solidFill>
              </a:defRPr>
            </a:lvl4pPr>
            <a:lvl5pPr>
              <a:buNone/>
              <a:defRPr sz="900">
                <a:solidFill>
                  <a:schemeClr val="tx1"/>
                </a:solidFill>
              </a:defRPr>
            </a:lvl5pPr>
            <a:extLs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İçerik Yer Tutucusu"/>
          <p:cNvSpPr>
            <a:spLocks noGrp="1"/>
          </p:cNvSpPr>
          <p:nvPr>
            <p:ph sz="half" idx="1"/>
          </p:nvPr>
        </p:nvSpPr>
        <p:spPr>
          <a:xfrm>
            <a:off x="1015163" y="930144"/>
            <a:ext cx="6168212" cy="4724402"/>
          </a:xfrm>
        </p:spPr>
        <p:txBody>
          <a:bodyPr/>
          <a:lstStyle>
            <a:lvl1pPr>
              <a:defRPr sz="2800">
                <a:solidFill>
                  <a:schemeClr val="tx1"/>
                </a:solidFill>
              </a:defRPr>
            </a:lvl1pPr>
            <a:lvl2pPr>
              <a:defRPr sz="2600">
                <a:solidFill>
                  <a:schemeClr val="tx1"/>
                </a:solidFill>
              </a:defRPr>
            </a:lvl2pPr>
            <a:lvl3pPr>
              <a:defRPr sz="2400">
                <a:solidFill>
                  <a:schemeClr val="tx1"/>
                </a:solidFill>
              </a:defRPr>
            </a:lvl3pPr>
            <a:lvl4pPr>
              <a:defRPr sz="2000">
                <a:solidFill>
                  <a:schemeClr val="tx1"/>
                </a:solidFill>
              </a:defRPr>
            </a:lvl4pPr>
            <a:lvl5pPr>
              <a:defRPr sz="2000">
                <a:solidFill>
                  <a:schemeClr val="tx1"/>
                </a:solidFill>
              </a:defRPr>
            </a:lvl5pPr>
            <a:lvl6pPr>
              <a:buNone/>
              <a:defRPr/>
            </a:lvl6pPr>
            <a:extLs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5" name="4 Veri Yer Tutucusu"/>
          <p:cNvSpPr>
            <a:spLocks noGrp="1"/>
          </p:cNvSpPr>
          <p:nvPr>
            <p:ph type="dt" sz="half" idx="10"/>
          </p:nvPr>
        </p:nvSpPr>
        <p:spPr/>
        <p:txBody>
          <a:bodyPr/>
          <a:lstStyle/>
          <a:p>
            <a:fld id="{DE323EF0-A112-4ED8-B99D-916B5D27948A}" type="datetimeFigureOut">
              <a:rPr lang="tr-TR" smtClean="0"/>
              <a:pPr/>
              <a:t>30.05.2020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5F229467-69F6-40A3-A5A4-F1D592B5B33C}"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15" name="14 Yuvarlatılmış Dikdörtgen"/>
          <p:cNvSpPr/>
          <p:nvPr/>
        </p:nvSpPr>
        <p:spPr>
          <a:xfrm>
            <a:off x="406401" y="329185"/>
            <a:ext cx="11376073"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Tek Köşesi Yuvarlatılmış Dikdörtgen"/>
          <p:cNvSpPr/>
          <p:nvPr/>
        </p:nvSpPr>
        <p:spPr>
          <a:xfrm>
            <a:off x="8534401" y="434162"/>
            <a:ext cx="3099473" cy="4343400"/>
          </a:xfrm>
          <a:prstGeom prst="round1Rect">
            <a:avLst>
              <a:gd name="adj" fmla="val 2748"/>
            </a:avLst>
          </a:prstGeom>
          <a:solidFill>
            <a:srgbClr val="1C1C1C"/>
          </a:soli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Başlık"/>
          <p:cNvSpPr>
            <a:spLocks noGrp="1"/>
          </p:cNvSpPr>
          <p:nvPr>
            <p:ph type="title"/>
          </p:nvPr>
        </p:nvSpPr>
        <p:spPr>
          <a:xfrm>
            <a:off x="609600" y="5012056"/>
            <a:ext cx="10972800" cy="1051560"/>
          </a:xfrm>
        </p:spPr>
        <p:txBody>
          <a:bodyPr anchor="t"/>
          <a:lstStyle>
            <a:lvl1pPr algn="l">
              <a:buNone/>
              <a:defRPr sz="3600" b="0">
                <a:solidFill>
                  <a:schemeClr val="bg2">
                    <a:shade val="25000"/>
                  </a:schemeClr>
                </a:solidFill>
                <a:effectLst/>
              </a:defRPr>
            </a:lvl1pPr>
            <a:extLst/>
          </a:lstStyle>
          <a:p>
            <a:r>
              <a:rPr kumimoji="0" lang="tr-TR"/>
              <a:t>Asıl başlık stili için tıklatın</a:t>
            </a:r>
            <a:endParaRPr kumimoji="0" lang="en-US"/>
          </a:p>
        </p:txBody>
      </p:sp>
      <p:sp>
        <p:nvSpPr>
          <p:cNvPr id="4" name="3 Metin Yer Tutucusu"/>
          <p:cNvSpPr>
            <a:spLocks noGrp="1"/>
          </p:cNvSpPr>
          <p:nvPr>
            <p:ph type="body" sz="half" idx="2"/>
          </p:nvPr>
        </p:nvSpPr>
        <p:spPr bwMode="grayWhite">
          <a:xfrm>
            <a:off x="8616949" y="533400"/>
            <a:ext cx="2987040" cy="4211480"/>
          </a:xfrm>
        </p:spPr>
        <p:txBody>
          <a:bodyPr lIns="91440"/>
          <a:lstStyle>
            <a:lvl1pPr marL="45720" indent="0" algn="l">
              <a:spcBef>
                <a:spcPts val="0"/>
              </a:spcBef>
              <a:buNone/>
              <a:defRPr sz="1400">
                <a:solidFill>
                  <a:srgbClr val="FFFFFF"/>
                </a:solidFill>
              </a:defRPr>
            </a:lvl1pPr>
            <a:lvl2pPr>
              <a:defRPr sz="1200">
                <a:solidFill>
                  <a:srgbClr val="FFFFFF"/>
                </a:solidFill>
              </a:defRPr>
            </a:lvl2pPr>
            <a:lvl3pPr>
              <a:defRPr sz="1000">
                <a:solidFill>
                  <a:srgbClr val="FFFFFF"/>
                </a:solidFill>
              </a:defRPr>
            </a:lvl3pPr>
            <a:lvl4pPr>
              <a:defRPr sz="900">
                <a:solidFill>
                  <a:srgbClr val="FFFFFF"/>
                </a:solidFill>
              </a:defRPr>
            </a:lvl4pPr>
            <a:lvl5pPr>
              <a:defRPr sz="900">
                <a:solidFill>
                  <a:srgbClr val="FFFFFF"/>
                </a:solidFill>
              </a:defRPr>
            </a:lvl5pPr>
            <a:extLs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5" name="4 Veri Yer Tutucusu"/>
          <p:cNvSpPr>
            <a:spLocks noGrp="1"/>
          </p:cNvSpPr>
          <p:nvPr>
            <p:ph type="dt" sz="half" idx="10"/>
          </p:nvPr>
        </p:nvSpPr>
        <p:spPr/>
        <p:txBody>
          <a:bodyPr/>
          <a:lstStyle/>
          <a:p>
            <a:fld id="{DE323EF0-A112-4ED8-B99D-916B5D27948A}" type="datetimeFigureOut">
              <a:rPr lang="tr-TR" smtClean="0"/>
              <a:pPr/>
              <a:t>30.05.2020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5F229467-69F6-40A3-A5A4-F1D592B5B33C}" type="slidenum">
              <a:rPr lang="tr-TR" smtClean="0"/>
              <a:pPr/>
              <a:t>‹#›</a:t>
            </a:fld>
            <a:endParaRPr lang="tr-TR"/>
          </a:p>
        </p:txBody>
      </p:sp>
      <p:sp>
        <p:nvSpPr>
          <p:cNvPr id="3" name="2 Resim Yer Tutucusu"/>
          <p:cNvSpPr>
            <a:spLocks noGrp="1"/>
          </p:cNvSpPr>
          <p:nvPr>
            <p:ph type="pic" idx="1"/>
          </p:nvPr>
        </p:nvSpPr>
        <p:spPr>
          <a:xfrm>
            <a:off x="561973" y="435768"/>
            <a:ext cx="7900416" cy="4343400"/>
          </a:xfrm>
          <a:prstGeom prst="snipRoundRect">
            <a:avLst>
              <a:gd name="adj1" fmla="val 1040"/>
              <a:gd name="adj2" fmla="val 0"/>
            </a:avLst>
          </a:prstGeom>
          <a:solidFill>
            <a:schemeClr val="bg2">
              <a:shade val="10000"/>
            </a:schemeClr>
          </a:solidFill>
        </p:spPr>
        <p:txBody>
          <a:bodyPr/>
          <a:lstStyle>
            <a:lvl1pPr marL="0" indent="0">
              <a:buNone/>
              <a:defRPr sz="3200"/>
            </a:lvl1pPr>
            <a:extLst/>
          </a:lstStyle>
          <a:p>
            <a:r>
              <a:rPr kumimoji="0" lang="tr-TR"/>
              <a:t>Resim eklemek için simgeyi tıklatın</a:t>
            </a:r>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6 Yuvarlatılmış Dikdörtgen"/>
          <p:cNvSpPr/>
          <p:nvPr/>
        </p:nvSpPr>
        <p:spPr>
          <a:xfrm>
            <a:off x="406401" y="329185"/>
            <a:ext cx="11376073"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Yuvarlatılmış Dikdörtgen"/>
          <p:cNvSpPr/>
          <p:nvPr/>
        </p:nvSpPr>
        <p:spPr>
          <a:xfrm>
            <a:off x="558129" y="434162"/>
            <a:ext cx="11075745" cy="5486400"/>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Başlık Yer Tutucusu"/>
          <p:cNvSpPr>
            <a:spLocks noGrp="1"/>
          </p:cNvSpPr>
          <p:nvPr>
            <p:ph type="title"/>
          </p:nvPr>
        </p:nvSpPr>
        <p:spPr>
          <a:xfrm>
            <a:off x="670560" y="4985590"/>
            <a:ext cx="10911840" cy="1051560"/>
          </a:xfrm>
          <a:prstGeom prst="rect">
            <a:avLst/>
          </a:prstGeom>
        </p:spPr>
        <p:txBody>
          <a:bodyPr vert="horz" anchor="b">
            <a:normAutofit/>
          </a:bodyPr>
          <a:lstStyle/>
          <a:p>
            <a:r>
              <a:rPr kumimoji="0" lang="tr-TR"/>
              <a:t>Asıl başlık stili için tıklatın</a:t>
            </a:r>
            <a:endParaRPr kumimoji="0" lang="en-US"/>
          </a:p>
        </p:txBody>
      </p:sp>
      <p:sp>
        <p:nvSpPr>
          <p:cNvPr id="4" name="3 Metin Yer Tutucusu"/>
          <p:cNvSpPr>
            <a:spLocks noGrp="1"/>
          </p:cNvSpPr>
          <p:nvPr>
            <p:ph type="body" idx="1"/>
          </p:nvPr>
        </p:nvSpPr>
        <p:spPr>
          <a:xfrm>
            <a:off x="670560" y="530352"/>
            <a:ext cx="10911840" cy="4187952"/>
          </a:xfrm>
          <a:prstGeom prst="rect">
            <a:avLst/>
          </a:prstGeom>
        </p:spPr>
        <p:txBody>
          <a:bodyPr vert="horz" lIns="182880" tIns="91440">
            <a:normAutofit/>
          </a:bodyPr>
          <a:lstStyle/>
          <a:p>
            <a:pPr lvl="0" eaLnBrk="1" latinLnBrk="0" hangingPunct="1"/>
            <a:r>
              <a:rPr kumimoji="0" lang="tr-TR"/>
              <a:t>Asıl metin stillerini düzenlemek için tıklatın</a:t>
            </a:r>
          </a:p>
          <a:p>
            <a:pPr lvl="1" eaLnBrk="1" latinLnBrk="0" hangingPunct="1"/>
            <a:r>
              <a:rPr kumimoji="0" lang="tr-TR"/>
              <a:t>İkinci düzey</a:t>
            </a:r>
          </a:p>
          <a:p>
            <a:pPr lvl="2" eaLnBrk="1" latinLnBrk="0" hangingPunct="1"/>
            <a:r>
              <a:rPr kumimoji="0" lang="tr-TR"/>
              <a:t>Üçüncü düzey</a:t>
            </a:r>
          </a:p>
          <a:p>
            <a:pPr lvl="3" eaLnBrk="1" latinLnBrk="0" hangingPunct="1"/>
            <a:r>
              <a:rPr kumimoji="0" lang="tr-TR"/>
              <a:t>Dördüncü düzey</a:t>
            </a:r>
          </a:p>
          <a:p>
            <a:pPr lvl="4" eaLnBrk="1" latinLnBrk="0" hangingPunct="1"/>
            <a:r>
              <a:rPr kumimoji="0" lang="tr-TR"/>
              <a:t>Beşinci düzey</a:t>
            </a:r>
            <a:endParaRPr kumimoji="0" lang="en-US"/>
          </a:p>
        </p:txBody>
      </p:sp>
      <p:sp>
        <p:nvSpPr>
          <p:cNvPr id="25" name="24 Veri Yer Tutucusu"/>
          <p:cNvSpPr>
            <a:spLocks noGrp="1"/>
          </p:cNvSpPr>
          <p:nvPr>
            <p:ph type="dt" sz="half" idx="2"/>
          </p:nvPr>
        </p:nvSpPr>
        <p:spPr>
          <a:xfrm>
            <a:off x="5035104" y="6111876"/>
            <a:ext cx="30480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DE323EF0-A112-4ED8-B99D-916B5D27948A}" type="datetimeFigureOut">
              <a:rPr lang="tr-TR" smtClean="0"/>
              <a:pPr/>
              <a:t>30.05.2020</a:t>
            </a:fld>
            <a:endParaRPr lang="tr-TR"/>
          </a:p>
        </p:txBody>
      </p:sp>
      <p:sp>
        <p:nvSpPr>
          <p:cNvPr id="18" name="17 Altbilgi Yer Tutucusu"/>
          <p:cNvSpPr>
            <a:spLocks noGrp="1"/>
          </p:cNvSpPr>
          <p:nvPr>
            <p:ph type="ftr" sz="quarter" idx="3"/>
          </p:nvPr>
        </p:nvSpPr>
        <p:spPr>
          <a:xfrm>
            <a:off x="8083104" y="6111876"/>
            <a:ext cx="3048000" cy="365125"/>
          </a:xfrm>
          <a:prstGeom prst="rect">
            <a:avLst/>
          </a:prstGeom>
        </p:spPr>
        <p:txBody>
          <a:bodyPr vert="horz" anchor="b"/>
          <a:lstStyle>
            <a:lvl1pPr algn="l" eaLnBrk="1" latinLnBrk="0" hangingPunct="1">
              <a:defRPr kumimoji="0" sz="1000">
                <a:solidFill>
                  <a:schemeClr val="bg2">
                    <a:shade val="50000"/>
                  </a:schemeClr>
                </a:solidFill>
              </a:defRPr>
            </a:lvl1pPr>
            <a:extLst/>
          </a:lstStyle>
          <a:p>
            <a:endParaRPr lang="tr-TR"/>
          </a:p>
        </p:txBody>
      </p:sp>
      <p:sp>
        <p:nvSpPr>
          <p:cNvPr id="5" name="4 Slayt Numarası Yer Tutucusu"/>
          <p:cNvSpPr>
            <a:spLocks noGrp="1"/>
          </p:cNvSpPr>
          <p:nvPr>
            <p:ph type="sldNum" sz="quarter" idx="4"/>
          </p:nvPr>
        </p:nvSpPr>
        <p:spPr>
          <a:xfrm>
            <a:off x="11131104" y="6111876"/>
            <a:ext cx="6096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5F229467-69F6-40A3-A5A4-F1D592B5B33C}"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3600" b="1" kern="120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defRPr>
      </a:lvl1pPr>
      <a:extLst/>
    </p:titleStyle>
    <p:bodyStyle>
      <a:lvl1pPr marL="265176" indent="-265176" algn="l" rtl="0" eaLnBrk="1" latinLnBrk="0" hangingPunct="1">
        <a:spcBef>
          <a:spcPts val="250"/>
        </a:spcBef>
        <a:buClr>
          <a:schemeClr val="accent1"/>
        </a:buClr>
        <a:buSzPct val="80000"/>
        <a:buFont typeface="Wingdings 2"/>
        <a:buChar char=""/>
        <a:defRPr kumimoji="0" sz="2800" kern="1200">
          <a:solidFill>
            <a:schemeClr val="tx1"/>
          </a:solidFill>
          <a:effectLst/>
          <a:latin typeface="+mn-lt"/>
          <a:ea typeface="+mn-ea"/>
          <a:cs typeface="+mn-cs"/>
        </a:defRPr>
      </a:lvl1pPr>
      <a:lvl2pPr marL="548640" indent="-201168" algn="l" rtl="0" eaLnBrk="1" latinLnBrk="0" hangingPunct="1">
        <a:spcBef>
          <a:spcPts val="250"/>
        </a:spcBef>
        <a:buClr>
          <a:schemeClr val="accent1"/>
        </a:buClr>
        <a:buSzPct val="100000"/>
        <a:buFont typeface="Verdana"/>
        <a:buChar char="◦"/>
        <a:defRPr kumimoji="0" sz="2400" kern="1200">
          <a:solidFill>
            <a:schemeClr val="tx1"/>
          </a:solidFill>
          <a:latin typeface="+mn-lt"/>
          <a:ea typeface="+mn-ea"/>
          <a:cs typeface="+mn-cs"/>
        </a:defRPr>
      </a:lvl2pPr>
      <a:lvl3pPr marL="786384" indent="-182880" algn="l" rtl="0" eaLnBrk="1" latinLnBrk="0" hangingPunct="1">
        <a:spcBef>
          <a:spcPts val="250"/>
        </a:spcBef>
        <a:buClr>
          <a:schemeClr val="accent2">
            <a:tint val="85000"/>
            <a:satMod val="285000"/>
          </a:schemeClr>
        </a:buClr>
        <a:buSzPct val="100000"/>
        <a:buFont typeface="Wingdings 2"/>
        <a:buChar char=""/>
        <a:defRPr kumimoji="0" sz="2200" kern="1200">
          <a:solidFill>
            <a:schemeClr val="tx1"/>
          </a:solidFill>
          <a:latin typeface="+mn-lt"/>
          <a:ea typeface="+mn-ea"/>
          <a:cs typeface="+mn-cs"/>
        </a:defRPr>
      </a:lvl3pPr>
      <a:lvl4pPr marL="1024128" indent="-182880" algn="l" rtl="0" eaLnBrk="1" latinLnBrk="0" hangingPunct="1">
        <a:spcBef>
          <a:spcPts val="230"/>
        </a:spcBef>
        <a:buClr>
          <a:schemeClr val="accent2">
            <a:tint val="85000"/>
            <a:satMod val="285000"/>
          </a:schemeClr>
        </a:buClr>
        <a:buSzPct val="112000"/>
        <a:buFont typeface="Verdana"/>
        <a:buChar char="◦"/>
        <a:defRPr kumimoji="0" sz="1900" kern="1200">
          <a:solidFill>
            <a:schemeClr val="tx1"/>
          </a:solidFill>
          <a:latin typeface="+mn-lt"/>
          <a:ea typeface="+mn-ea"/>
          <a:cs typeface="+mn-cs"/>
        </a:defRPr>
      </a:lvl4pPr>
      <a:lvl5pPr marL="1280160" indent="-182880" algn="l" rtl="0" eaLnBrk="1" latinLnBrk="0" hangingPunct="1">
        <a:spcBef>
          <a:spcPts val="250"/>
        </a:spcBef>
        <a:buClr>
          <a:schemeClr val="accent3">
            <a:tint val="85000"/>
            <a:satMod val="275000"/>
          </a:schemeClr>
        </a:buClr>
        <a:buSzPct val="100000"/>
        <a:buFont typeface="Wingdings 2"/>
        <a:buChar char=""/>
        <a:defRPr kumimoji="0" sz="1800" kern="1200">
          <a:solidFill>
            <a:schemeClr val="tx1"/>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normAutofit fontScale="90000"/>
          </a:bodyPr>
          <a:lstStyle/>
          <a:p>
            <a:r>
              <a:rPr lang="tr-TR" sz="4900" dirty="0">
                <a:latin typeface="Book Antiqua" pitchFamily="18" charset="0"/>
              </a:rPr>
              <a:t>TÜRKİYE’NİN TOPLUMSAL YAPISI</a:t>
            </a:r>
            <a:r>
              <a:rPr lang="tr-TR" dirty="0">
                <a:latin typeface="Book Antiqua" pitchFamily="18" charset="0"/>
              </a:rPr>
              <a:t/>
            </a:r>
            <a:br>
              <a:rPr lang="tr-TR" dirty="0">
                <a:latin typeface="Book Antiqua" pitchFamily="18" charset="0"/>
              </a:rPr>
            </a:br>
            <a:r>
              <a:rPr lang="tr-TR" sz="4000" i="1" dirty="0">
                <a:latin typeface="Book Antiqua" pitchFamily="18" charset="0"/>
              </a:rPr>
              <a:t>Odak Analiz: Korporatizm</a:t>
            </a:r>
            <a:endParaRPr lang="tr-TR" i="1" dirty="0">
              <a:latin typeface="Book Antiqua" pitchFamily="18" charset="0"/>
            </a:endParaRPr>
          </a:p>
        </p:txBody>
      </p:sp>
      <p:sp>
        <p:nvSpPr>
          <p:cNvPr id="3" name="2 Alt Başlık"/>
          <p:cNvSpPr>
            <a:spLocks noGrp="1"/>
          </p:cNvSpPr>
          <p:nvPr>
            <p:ph type="subTitle" idx="1"/>
          </p:nvPr>
        </p:nvSpPr>
        <p:spPr>
          <a:xfrm>
            <a:off x="963168" y="3685031"/>
            <a:ext cx="10363200" cy="2396279"/>
          </a:xfrm>
        </p:spPr>
        <p:txBody>
          <a:bodyPr>
            <a:normAutofit/>
          </a:bodyPr>
          <a:lstStyle/>
          <a:p>
            <a:endParaRPr lang="tr-TR" dirty="0"/>
          </a:p>
          <a:p>
            <a:r>
              <a:rPr lang="tr-TR" b="1" dirty="0">
                <a:latin typeface="Book Antiqua" pitchFamily="18" charset="0"/>
              </a:rPr>
              <a:t>Prof. Dr. Erol Demir</a:t>
            </a:r>
          </a:p>
          <a:p>
            <a:r>
              <a:rPr lang="tr-TR" b="1" dirty="0">
                <a:latin typeface="Book Antiqua" pitchFamily="18" charset="0"/>
              </a:rPr>
              <a:t>Ankara Üniversitesi</a:t>
            </a:r>
          </a:p>
          <a:p>
            <a:r>
              <a:rPr lang="tr-TR" b="1" dirty="0">
                <a:latin typeface="Book Antiqua" pitchFamily="18" charset="0"/>
              </a:rPr>
              <a:t>Sosyoloji Bölümü</a:t>
            </a:r>
          </a:p>
          <a:p>
            <a:r>
              <a:rPr lang="tr-TR" b="1" dirty="0" smtClean="0">
                <a:latin typeface="Book Antiqua" pitchFamily="18" charset="0"/>
              </a:rPr>
              <a:t>edemir@humanity.ankara.edu.tr</a:t>
            </a:r>
            <a:endParaRPr lang="tr-TR" b="1" dirty="0">
              <a:latin typeface="Book Antiqua" pitchFamily="18" charset="0"/>
            </a:endParaRPr>
          </a:p>
          <a:p>
            <a:endParaRPr lang="tr-TR" sz="2400" dirty="0">
              <a:latin typeface="Book Antiqua"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a:extLst>
              <a:ext uri="{FF2B5EF4-FFF2-40B4-BE49-F238E27FC236}">
                <a16:creationId xmlns:a16="http://schemas.microsoft.com/office/drawing/2014/main" id="{2AED106B-B077-4308-BDCC-00F8E5035558}"/>
              </a:ext>
            </a:extLst>
          </p:cNvPr>
          <p:cNvSpPr>
            <a:spLocks noGrp="1"/>
          </p:cNvSpPr>
          <p:nvPr>
            <p:ph type="title"/>
          </p:nvPr>
        </p:nvSpPr>
        <p:spPr>
          <a:xfrm>
            <a:off x="1364567" y="745587"/>
            <a:ext cx="9721946" cy="759657"/>
          </a:xfrm>
        </p:spPr>
        <p:txBody>
          <a:bodyPr>
            <a:normAutofit/>
          </a:bodyPr>
          <a:lstStyle/>
          <a:p>
            <a:pPr algn="ctr"/>
            <a:r>
              <a:rPr lang="tr-TR" i="1" dirty="0">
                <a:latin typeface="Book Antiqua" panose="02040602050305030304" pitchFamily="18" charset="0"/>
              </a:rPr>
              <a:t>Korporatizm</a:t>
            </a:r>
            <a:endParaRPr lang="tr-TR" b="1" i="1" dirty="0">
              <a:latin typeface="Book Antiqua" panose="02040602050305030304" pitchFamily="18" charset="0"/>
            </a:endParaRPr>
          </a:p>
        </p:txBody>
      </p:sp>
      <p:sp>
        <p:nvSpPr>
          <p:cNvPr id="5" name="İçerik Yer Tutucusu 4">
            <a:extLst>
              <a:ext uri="{FF2B5EF4-FFF2-40B4-BE49-F238E27FC236}">
                <a16:creationId xmlns:a16="http://schemas.microsoft.com/office/drawing/2014/main" id="{BDFCB459-153C-4AEF-8308-D2A973833287}"/>
              </a:ext>
            </a:extLst>
          </p:cNvPr>
          <p:cNvSpPr>
            <a:spLocks noGrp="1"/>
          </p:cNvSpPr>
          <p:nvPr>
            <p:ph idx="1"/>
          </p:nvPr>
        </p:nvSpPr>
        <p:spPr>
          <a:xfrm>
            <a:off x="1750255" y="1716259"/>
            <a:ext cx="8691489" cy="4192171"/>
          </a:xfrm>
        </p:spPr>
        <p:txBody>
          <a:bodyPr>
            <a:normAutofit/>
          </a:bodyPr>
          <a:lstStyle/>
          <a:p>
            <a:pPr lvl="1">
              <a:buFont typeface="Arial" panose="020B0604020202020204" pitchFamily="34" charset="0"/>
              <a:buChar char="•"/>
            </a:pPr>
            <a:r>
              <a:rPr lang="tr-TR" sz="2800" dirty="0">
                <a:latin typeface="Book Antiqua" panose="02040602050305030304" pitchFamily="18" charset="0"/>
              </a:rPr>
              <a:t>Korporatizm toplumun organik bir bütün olarak ele alındığı, birbirine bağımlı ve birbiriyle uyumlu parçalardan oluştuğu görüşü üzerinde temellenen bir düşünce </a:t>
            </a:r>
            <a:r>
              <a:rPr lang="tr-TR" sz="2800" dirty="0" smtClean="0">
                <a:latin typeface="Book Antiqua" panose="02040602050305030304" pitchFamily="18" charset="0"/>
              </a:rPr>
              <a:t>sistemidir</a:t>
            </a:r>
            <a:r>
              <a:rPr lang="tr-TR" sz="2800" dirty="0">
                <a:latin typeface="Book Antiqua" panose="02040602050305030304" pitchFamily="18" charset="0"/>
              </a:rPr>
              <a:t>. </a:t>
            </a:r>
          </a:p>
          <a:p>
            <a:pPr lvl="1">
              <a:buFont typeface="Arial" panose="020B0604020202020204" pitchFamily="34" charset="0"/>
              <a:buChar char="•"/>
            </a:pPr>
            <a:r>
              <a:rPr lang="tr-TR" sz="2800" dirty="0">
                <a:latin typeface="Book Antiqua" panose="02040602050305030304" pitchFamily="18" charset="0"/>
              </a:rPr>
              <a:t>Toplum, «bireylerin toplumundan daha fazla» olarak görüldüğü için bireysel çıkarlar yerine toplumdaki uyum ve düzenin korunması önemsenmektedir. </a:t>
            </a:r>
          </a:p>
        </p:txBody>
      </p:sp>
    </p:spTree>
    <p:extLst>
      <p:ext uri="{BB962C8B-B14F-4D97-AF65-F5344CB8AC3E}">
        <p14:creationId xmlns:p14="http://schemas.microsoft.com/office/powerpoint/2010/main" val="33140745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a:extLst>
              <a:ext uri="{FF2B5EF4-FFF2-40B4-BE49-F238E27FC236}">
                <a16:creationId xmlns:a16="http://schemas.microsoft.com/office/drawing/2014/main" id="{2AED106B-B077-4308-BDCC-00F8E5035558}"/>
              </a:ext>
            </a:extLst>
          </p:cNvPr>
          <p:cNvSpPr>
            <a:spLocks noGrp="1"/>
          </p:cNvSpPr>
          <p:nvPr>
            <p:ph type="title"/>
          </p:nvPr>
        </p:nvSpPr>
        <p:spPr>
          <a:xfrm>
            <a:off x="1364567" y="745587"/>
            <a:ext cx="9721946" cy="759657"/>
          </a:xfrm>
        </p:spPr>
        <p:txBody>
          <a:bodyPr>
            <a:normAutofit/>
          </a:bodyPr>
          <a:lstStyle/>
          <a:p>
            <a:pPr algn="ctr"/>
            <a:r>
              <a:rPr lang="tr-TR" i="1" dirty="0">
                <a:latin typeface="Book Antiqua" panose="02040602050305030304" pitchFamily="18" charset="0"/>
              </a:rPr>
              <a:t>Korporatizm</a:t>
            </a:r>
            <a:endParaRPr lang="tr-TR" b="1" i="1" dirty="0">
              <a:latin typeface="Book Antiqua" panose="02040602050305030304" pitchFamily="18" charset="0"/>
            </a:endParaRPr>
          </a:p>
        </p:txBody>
      </p:sp>
      <p:sp>
        <p:nvSpPr>
          <p:cNvPr id="5" name="İçerik Yer Tutucusu 4">
            <a:extLst>
              <a:ext uri="{FF2B5EF4-FFF2-40B4-BE49-F238E27FC236}">
                <a16:creationId xmlns:a16="http://schemas.microsoft.com/office/drawing/2014/main" id="{BDFCB459-153C-4AEF-8308-D2A973833287}"/>
              </a:ext>
            </a:extLst>
          </p:cNvPr>
          <p:cNvSpPr>
            <a:spLocks noGrp="1"/>
          </p:cNvSpPr>
          <p:nvPr>
            <p:ph idx="1"/>
          </p:nvPr>
        </p:nvSpPr>
        <p:spPr>
          <a:xfrm>
            <a:off x="1750255" y="1716259"/>
            <a:ext cx="8913056" cy="4192171"/>
          </a:xfrm>
        </p:spPr>
        <p:txBody>
          <a:bodyPr>
            <a:normAutofit/>
          </a:bodyPr>
          <a:lstStyle/>
          <a:p>
            <a:pPr lvl="1">
              <a:buFont typeface="Arial" panose="020B0604020202020204" pitchFamily="34" charset="0"/>
              <a:buChar char="•"/>
            </a:pPr>
            <a:r>
              <a:rPr lang="tr-TR" sz="2800" dirty="0">
                <a:latin typeface="Book Antiqua" panose="02040602050305030304" pitchFamily="18" charset="0"/>
              </a:rPr>
              <a:t>Korporatizm sınıfsal ayrım ve çatışmalara toplumsal düzeni bozacağı için karşı çıkmaktadır. Bunun yerine devlet denetimi altındaki meslek örgütlerini savunmaktadır. Korporatizm aynı zamanda toplumsal bütünlüğü bozacağı için bireysel çıkarlara ve bireyciliğe de karşı çıkmaktadır. Dolayısıyla sosyalizme ve liberalizme alternatif bir sistem olarak belirmektedir. </a:t>
            </a:r>
          </a:p>
        </p:txBody>
      </p:sp>
    </p:spTree>
    <p:extLst>
      <p:ext uri="{BB962C8B-B14F-4D97-AF65-F5344CB8AC3E}">
        <p14:creationId xmlns:p14="http://schemas.microsoft.com/office/powerpoint/2010/main" val="16773922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a:extLst>
              <a:ext uri="{FF2B5EF4-FFF2-40B4-BE49-F238E27FC236}">
                <a16:creationId xmlns:a16="http://schemas.microsoft.com/office/drawing/2014/main" id="{2AED106B-B077-4308-BDCC-00F8E5035558}"/>
              </a:ext>
            </a:extLst>
          </p:cNvPr>
          <p:cNvSpPr>
            <a:spLocks noGrp="1"/>
          </p:cNvSpPr>
          <p:nvPr>
            <p:ph type="title"/>
          </p:nvPr>
        </p:nvSpPr>
        <p:spPr>
          <a:xfrm>
            <a:off x="1364567" y="745587"/>
            <a:ext cx="9721946" cy="759657"/>
          </a:xfrm>
        </p:spPr>
        <p:txBody>
          <a:bodyPr>
            <a:normAutofit/>
          </a:bodyPr>
          <a:lstStyle/>
          <a:p>
            <a:pPr algn="ctr"/>
            <a:r>
              <a:rPr lang="tr-TR" i="1" dirty="0">
                <a:latin typeface="Book Antiqua" panose="02040602050305030304" pitchFamily="18" charset="0"/>
              </a:rPr>
              <a:t>Korporatizm</a:t>
            </a:r>
            <a:endParaRPr lang="tr-TR" b="1" i="1" dirty="0">
              <a:latin typeface="Book Antiqua" panose="02040602050305030304" pitchFamily="18" charset="0"/>
            </a:endParaRPr>
          </a:p>
        </p:txBody>
      </p:sp>
      <p:sp>
        <p:nvSpPr>
          <p:cNvPr id="5" name="İçerik Yer Tutucusu 4">
            <a:extLst>
              <a:ext uri="{FF2B5EF4-FFF2-40B4-BE49-F238E27FC236}">
                <a16:creationId xmlns:a16="http://schemas.microsoft.com/office/drawing/2014/main" id="{BDFCB459-153C-4AEF-8308-D2A973833287}"/>
              </a:ext>
            </a:extLst>
          </p:cNvPr>
          <p:cNvSpPr>
            <a:spLocks noGrp="1"/>
          </p:cNvSpPr>
          <p:nvPr>
            <p:ph idx="1"/>
          </p:nvPr>
        </p:nvSpPr>
        <p:spPr>
          <a:xfrm>
            <a:off x="1750255" y="1716259"/>
            <a:ext cx="8913056" cy="4192171"/>
          </a:xfrm>
        </p:spPr>
        <p:txBody>
          <a:bodyPr>
            <a:normAutofit/>
          </a:bodyPr>
          <a:lstStyle/>
          <a:p>
            <a:pPr lvl="1">
              <a:buFont typeface="Arial" panose="020B0604020202020204" pitchFamily="34" charset="0"/>
              <a:buChar char="•"/>
            </a:pPr>
            <a:r>
              <a:rPr lang="tr-TR" sz="2800" dirty="0">
                <a:latin typeface="Book Antiqua" panose="02040602050305030304" pitchFamily="18" charset="0"/>
              </a:rPr>
              <a:t>Korporatizm (özellikle sosyal korporatizm) kimi zaman taraflara bir temsil hakkı sunduğu için övülse de korporatist uygulamaların kalıcı olamayacağı yönünde eleştiriler bulunmaktadır. Ayrıca korporatizmin emek örgütleri arasında bir ayrımcılığa hizmet ettiği, dolayısıyla emekçi örgütlenmesine zarar verdiği yönünde eleştiriler mevcuttur.</a:t>
            </a:r>
          </a:p>
        </p:txBody>
      </p:sp>
    </p:spTree>
    <p:extLst>
      <p:ext uri="{BB962C8B-B14F-4D97-AF65-F5344CB8AC3E}">
        <p14:creationId xmlns:p14="http://schemas.microsoft.com/office/powerpoint/2010/main" val="32035676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a:extLst>
              <a:ext uri="{FF2B5EF4-FFF2-40B4-BE49-F238E27FC236}">
                <a16:creationId xmlns:a16="http://schemas.microsoft.com/office/drawing/2014/main" id="{2AED106B-B077-4308-BDCC-00F8E5035558}"/>
              </a:ext>
            </a:extLst>
          </p:cNvPr>
          <p:cNvSpPr>
            <a:spLocks noGrp="1"/>
          </p:cNvSpPr>
          <p:nvPr>
            <p:ph type="title"/>
          </p:nvPr>
        </p:nvSpPr>
        <p:spPr>
          <a:xfrm>
            <a:off x="1364567" y="745587"/>
            <a:ext cx="9721946" cy="759657"/>
          </a:xfrm>
        </p:spPr>
        <p:txBody>
          <a:bodyPr>
            <a:normAutofit/>
          </a:bodyPr>
          <a:lstStyle/>
          <a:p>
            <a:pPr algn="ctr"/>
            <a:r>
              <a:rPr lang="tr-TR" i="1" dirty="0">
                <a:latin typeface="Book Antiqua" panose="02040602050305030304" pitchFamily="18" charset="0"/>
              </a:rPr>
              <a:t>Korporatizm</a:t>
            </a:r>
            <a:endParaRPr lang="tr-TR" b="1" i="1" dirty="0">
              <a:latin typeface="Book Antiqua" panose="02040602050305030304" pitchFamily="18" charset="0"/>
            </a:endParaRPr>
          </a:p>
        </p:txBody>
      </p:sp>
      <p:sp>
        <p:nvSpPr>
          <p:cNvPr id="5" name="İçerik Yer Tutucusu 4">
            <a:extLst>
              <a:ext uri="{FF2B5EF4-FFF2-40B4-BE49-F238E27FC236}">
                <a16:creationId xmlns:a16="http://schemas.microsoft.com/office/drawing/2014/main" id="{BDFCB459-153C-4AEF-8308-D2A973833287}"/>
              </a:ext>
            </a:extLst>
          </p:cNvPr>
          <p:cNvSpPr>
            <a:spLocks noGrp="1"/>
          </p:cNvSpPr>
          <p:nvPr>
            <p:ph idx="1"/>
          </p:nvPr>
        </p:nvSpPr>
        <p:spPr>
          <a:xfrm>
            <a:off x="1750255" y="1716259"/>
            <a:ext cx="8913056" cy="4192171"/>
          </a:xfrm>
        </p:spPr>
        <p:txBody>
          <a:bodyPr>
            <a:normAutofit/>
          </a:bodyPr>
          <a:lstStyle/>
          <a:p>
            <a:pPr lvl="1">
              <a:buFont typeface="Arial" panose="020B0604020202020204" pitchFamily="34" charset="0"/>
              <a:buChar char="•"/>
            </a:pPr>
            <a:r>
              <a:rPr lang="tr-TR" sz="2800" dirty="0">
                <a:latin typeface="Book Antiqua" panose="02040602050305030304" pitchFamily="18" charset="0"/>
              </a:rPr>
              <a:t>Korporatizm, yapılan uygulamaların ölçeğine göre de farklı şekillerde isimlendirilebilmektedir. Ulusal düzeyde yapılan korporatist uygulamalar «makro korporatizm», belirli sektörlerde yapılan uygulamalar «</a:t>
            </a:r>
            <a:r>
              <a:rPr lang="tr-TR" sz="2800" dirty="0" err="1">
                <a:latin typeface="Book Antiqua" panose="02040602050305030304" pitchFamily="18" charset="0"/>
              </a:rPr>
              <a:t>mezzo</a:t>
            </a:r>
            <a:r>
              <a:rPr lang="tr-TR" sz="2800" dirty="0">
                <a:latin typeface="Book Antiqua" panose="02040602050305030304" pitchFamily="18" charset="0"/>
              </a:rPr>
              <a:t> korporatizm», işyeri veya işletme düzeyinde yapılan uygulamalar ise «mikro korporatizm» olarak adlandırılmaktadır. </a:t>
            </a:r>
          </a:p>
        </p:txBody>
      </p:sp>
    </p:spTree>
    <p:extLst>
      <p:ext uri="{BB962C8B-B14F-4D97-AF65-F5344CB8AC3E}">
        <p14:creationId xmlns:p14="http://schemas.microsoft.com/office/powerpoint/2010/main" val="36825044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a:extLst>
              <a:ext uri="{FF2B5EF4-FFF2-40B4-BE49-F238E27FC236}">
                <a16:creationId xmlns:a16="http://schemas.microsoft.com/office/drawing/2014/main" id="{2AED106B-B077-4308-BDCC-00F8E5035558}"/>
              </a:ext>
            </a:extLst>
          </p:cNvPr>
          <p:cNvSpPr>
            <a:spLocks noGrp="1"/>
          </p:cNvSpPr>
          <p:nvPr>
            <p:ph type="title"/>
          </p:nvPr>
        </p:nvSpPr>
        <p:spPr>
          <a:xfrm>
            <a:off x="1364567" y="745587"/>
            <a:ext cx="9721946" cy="759657"/>
          </a:xfrm>
        </p:spPr>
        <p:txBody>
          <a:bodyPr>
            <a:normAutofit/>
          </a:bodyPr>
          <a:lstStyle/>
          <a:p>
            <a:pPr algn="ctr"/>
            <a:r>
              <a:rPr lang="tr-TR" i="1" dirty="0">
                <a:latin typeface="Book Antiqua" panose="02040602050305030304" pitchFamily="18" charset="0"/>
              </a:rPr>
              <a:t>Korporatizm</a:t>
            </a:r>
            <a:endParaRPr lang="tr-TR" b="1" i="1" dirty="0">
              <a:latin typeface="Book Antiqua" panose="02040602050305030304" pitchFamily="18" charset="0"/>
            </a:endParaRPr>
          </a:p>
        </p:txBody>
      </p:sp>
      <p:sp>
        <p:nvSpPr>
          <p:cNvPr id="5" name="İçerik Yer Tutucusu 4">
            <a:extLst>
              <a:ext uri="{FF2B5EF4-FFF2-40B4-BE49-F238E27FC236}">
                <a16:creationId xmlns:a16="http://schemas.microsoft.com/office/drawing/2014/main" id="{BDFCB459-153C-4AEF-8308-D2A973833287}"/>
              </a:ext>
            </a:extLst>
          </p:cNvPr>
          <p:cNvSpPr>
            <a:spLocks noGrp="1"/>
          </p:cNvSpPr>
          <p:nvPr>
            <p:ph idx="1"/>
          </p:nvPr>
        </p:nvSpPr>
        <p:spPr>
          <a:xfrm>
            <a:off x="1750255" y="1716259"/>
            <a:ext cx="8691489" cy="4192171"/>
          </a:xfrm>
        </p:spPr>
        <p:txBody>
          <a:bodyPr>
            <a:normAutofit/>
          </a:bodyPr>
          <a:lstStyle/>
          <a:p>
            <a:pPr lvl="1">
              <a:buFont typeface="Arial" panose="020B0604020202020204" pitchFamily="34" charset="0"/>
              <a:buChar char="•"/>
            </a:pPr>
            <a:r>
              <a:rPr lang="tr-TR" sz="2800" dirty="0" smtClean="0">
                <a:latin typeface="Book Antiqua" panose="02040602050305030304" pitchFamily="18" charset="0"/>
              </a:rPr>
              <a:t>Bazı dönemlerde daha ağırlıklı olmak üzere, ekonomi</a:t>
            </a:r>
            <a:r>
              <a:rPr lang="tr-TR" sz="2800" dirty="0">
                <a:latin typeface="Book Antiqua" panose="02040602050305030304" pitchFamily="18" charset="0"/>
              </a:rPr>
              <a:t>, siyaset ve toplumsal ilişkilerde </a:t>
            </a:r>
            <a:r>
              <a:rPr lang="tr-TR" sz="2800" dirty="0" err="1" smtClean="0">
                <a:latin typeface="Book Antiqua" panose="02040602050305030304" pitchFamily="18" charset="0"/>
              </a:rPr>
              <a:t>korporatist</a:t>
            </a:r>
            <a:r>
              <a:rPr lang="tr-TR" sz="2800" dirty="0" smtClean="0">
                <a:latin typeface="Book Antiqua" panose="02040602050305030304" pitchFamily="18" charset="0"/>
              </a:rPr>
              <a:t> </a:t>
            </a:r>
            <a:r>
              <a:rPr lang="tr-TR" sz="2800" dirty="0">
                <a:latin typeface="Book Antiqua" panose="02040602050305030304" pitchFamily="18" charset="0"/>
              </a:rPr>
              <a:t>bir görüş </a:t>
            </a:r>
            <a:r>
              <a:rPr lang="tr-TR" sz="2800" dirty="0" smtClean="0">
                <a:latin typeface="Book Antiqua" panose="02040602050305030304" pitchFamily="18" charset="0"/>
              </a:rPr>
              <a:t>etkisini göstermiştir.</a:t>
            </a:r>
            <a:endParaRPr lang="tr-TR" sz="2800" dirty="0">
              <a:latin typeface="Book Antiqua" panose="02040602050305030304" pitchFamily="18" charset="0"/>
            </a:endParaRPr>
          </a:p>
        </p:txBody>
      </p:sp>
    </p:spTree>
    <p:extLst>
      <p:ext uri="{BB962C8B-B14F-4D97-AF65-F5344CB8AC3E}">
        <p14:creationId xmlns:p14="http://schemas.microsoft.com/office/powerpoint/2010/main" val="7650014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a:extLst>
              <a:ext uri="{FF2B5EF4-FFF2-40B4-BE49-F238E27FC236}">
                <a16:creationId xmlns:a16="http://schemas.microsoft.com/office/drawing/2014/main" id="{2AED106B-B077-4308-BDCC-00F8E5035558}"/>
              </a:ext>
            </a:extLst>
          </p:cNvPr>
          <p:cNvSpPr>
            <a:spLocks noGrp="1"/>
          </p:cNvSpPr>
          <p:nvPr>
            <p:ph type="title"/>
          </p:nvPr>
        </p:nvSpPr>
        <p:spPr>
          <a:xfrm>
            <a:off x="1364567" y="745587"/>
            <a:ext cx="9721946" cy="759657"/>
          </a:xfrm>
        </p:spPr>
        <p:txBody>
          <a:bodyPr>
            <a:normAutofit/>
          </a:bodyPr>
          <a:lstStyle/>
          <a:p>
            <a:pPr algn="ctr"/>
            <a:r>
              <a:rPr lang="tr-TR" i="1" dirty="0">
                <a:latin typeface="Book Antiqua" panose="02040602050305030304" pitchFamily="18" charset="0"/>
              </a:rPr>
              <a:t>Korporatizm</a:t>
            </a:r>
            <a:endParaRPr lang="tr-TR" b="1" i="1" dirty="0">
              <a:latin typeface="Book Antiqua" panose="02040602050305030304" pitchFamily="18" charset="0"/>
            </a:endParaRPr>
          </a:p>
        </p:txBody>
      </p:sp>
      <p:sp>
        <p:nvSpPr>
          <p:cNvPr id="5" name="İçerik Yer Tutucusu 4">
            <a:extLst>
              <a:ext uri="{FF2B5EF4-FFF2-40B4-BE49-F238E27FC236}">
                <a16:creationId xmlns:a16="http://schemas.microsoft.com/office/drawing/2014/main" id="{BDFCB459-153C-4AEF-8308-D2A973833287}"/>
              </a:ext>
            </a:extLst>
          </p:cNvPr>
          <p:cNvSpPr>
            <a:spLocks noGrp="1"/>
          </p:cNvSpPr>
          <p:nvPr>
            <p:ph idx="1"/>
          </p:nvPr>
        </p:nvSpPr>
        <p:spPr>
          <a:xfrm>
            <a:off x="1750255" y="1716259"/>
            <a:ext cx="8691489" cy="4192171"/>
          </a:xfrm>
        </p:spPr>
        <p:txBody>
          <a:bodyPr>
            <a:normAutofit/>
          </a:bodyPr>
          <a:lstStyle/>
          <a:p>
            <a:pPr lvl="1">
              <a:buFont typeface="Arial" panose="020B0604020202020204" pitchFamily="34" charset="0"/>
              <a:buChar char="•"/>
            </a:pPr>
            <a:r>
              <a:rPr lang="tr-TR" sz="2800" dirty="0">
                <a:latin typeface="Book Antiqua" panose="02040602050305030304" pitchFamily="18" charset="0"/>
              </a:rPr>
              <a:t>Yirminci yüzyıl Türkiye’sinde ülke ekonomisini düzeltebilme çabasında bireyi önceleyen liberal toplum yapısından ziyade organik ve dayanışmacı </a:t>
            </a:r>
            <a:r>
              <a:rPr lang="tr-TR" sz="2800" dirty="0" smtClean="0">
                <a:latin typeface="Book Antiqua" panose="02040602050305030304" pitchFamily="18" charset="0"/>
              </a:rPr>
              <a:t>toplum kültür anlayışının desteklendiği </a:t>
            </a:r>
            <a:r>
              <a:rPr lang="tr-TR" sz="2800" dirty="0">
                <a:latin typeface="Book Antiqua" panose="02040602050305030304" pitchFamily="18" charset="0"/>
              </a:rPr>
              <a:t>görülmektedir. </a:t>
            </a:r>
          </a:p>
        </p:txBody>
      </p:sp>
    </p:spTree>
    <p:extLst>
      <p:ext uri="{BB962C8B-B14F-4D97-AF65-F5344CB8AC3E}">
        <p14:creationId xmlns:p14="http://schemas.microsoft.com/office/powerpoint/2010/main" val="19836000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a:extLst>
              <a:ext uri="{FF2B5EF4-FFF2-40B4-BE49-F238E27FC236}">
                <a16:creationId xmlns:a16="http://schemas.microsoft.com/office/drawing/2014/main" id="{2AED106B-B077-4308-BDCC-00F8E5035558}"/>
              </a:ext>
            </a:extLst>
          </p:cNvPr>
          <p:cNvSpPr>
            <a:spLocks noGrp="1"/>
          </p:cNvSpPr>
          <p:nvPr>
            <p:ph type="title"/>
          </p:nvPr>
        </p:nvSpPr>
        <p:spPr>
          <a:xfrm>
            <a:off x="1364567" y="745587"/>
            <a:ext cx="9721946" cy="759657"/>
          </a:xfrm>
        </p:spPr>
        <p:txBody>
          <a:bodyPr>
            <a:normAutofit/>
          </a:bodyPr>
          <a:lstStyle/>
          <a:p>
            <a:pPr algn="ctr"/>
            <a:r>
              <a:rPr lang="tr-TR" i="1" dirty="0">
                <a:latin typeface="Book Antiqua" panose="02040602050305030304" pitchFamily="18" charset="0"/>
              </a:rPr>
              <a:t>Korporatizm</a:t>
            </a:r>
            <a:endParaRPr lang="tr-TR" b="1" i="1" dirty="0">
              <a:latin typeface="Book Antiqua" panose="02040602050305030304" pitchFamily="18" charset="0"/>
            </a:endParaRPr>
          </a:p>
        </p:txBody>
      </p:sp>
      <p:sp>
        <p:nvSpPr>
          <p:cNvPr id="5" name="İçerik Yer Tutucusu 4">
            <a:extLst>
              <a:ext uri="{FF2B5EF4-FFF2-40B4-BE49-F238E27FC236}">
                <a16:creationId xmlns:a16="http://schemas.microsoft.com/office/drawing/2014/main" id="{BDFCB459-153C-4AEF-8308-D2A973833287}"/>
              </a:ext>
            </a:extLst>
          </p:cNvPr>
          <p:cNvSpPr>
            <a:spLocks noGrp="1"/>
          </p:cNvSpPr>
          <p:nvPr>
            <p:ph idx="1"/>
          </p:nvPr>
        </p:nvSpPr>
        <p:spPr>
          <a:xfrm>
            <a:off x="1750255" y="1716259"/>
            <a:ext cx="8691489" cy="4192171"/>
          </a:xfrm>
        </p:spPr>
        <p:txBody>
          <a:bodyPr>
            <a:normAutofit/>
          </a:bodyPr>
          <a:lstStyle/>
          <a:p>
            <a:pPr lvl="1">
              <a:buFont typeface="Arial" panose="020B0604020202020204" pitchFamily="34" charset="0"/>
              <a:buChar char="•"/>
            </a:pPr>
            <a:r>
              <a:rPr lang="tr-TR" sz="2800" dirty="0">
                <a:latin typeface="Book Antiqua" panose="02040602050305030304" pitchFamily="18" charset="0"/>
              </a:rPr>
              <a:t>İzmir İktisat Kongresi, Türkiye’de korporatizm tartışmalarında önemli bir örnek olarak ele alınmaktadır. Kongrenin korporatist bir uygulama olduğu savunulmakla birlikte, sadece korporatist unsurlar içerdiğine dair görüşler bulunmaktadır.</a:t>
            </a:r>
          </a:p>
          <a:p>
            <a:pPr lvl="1">
              <a:buFont typeface="Arial" panose="020B0604020202020204" pitchFamily="34" charset="0"/>
              <a:buChar char="•"/>
            </a:pPr>
            <a:r>
              <a:rPr lang="tr-TR" sz="2800" dirty="0">
                <a:latin typeface="Book Antiqua" panose="02040602050305030304" pitchFamily="18" charset="0"/>
              </a:rPr>
              <a:t>Kongre mesleki temsili esas almasa da çiftçiler, tüccarlar, sanayiler ve işçiler olarak belirlenen gruplar meslek esasına göre oluşturulmuştur.</a:t>
            </a:r>
          </a:p>
        </p:txBody>
      </p:sp>
    </p:spTree>
    <p:extLst>
      <p:ext uri="{BB962C8B-B14F-4D97-AF65-F5344CB8AC3E}">
        <p14:creationId xmlns:p14="http://schemas.microsoft.com/office/powerpoint/2010/main" val="181070489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a:extLst>
              <a:ext uri="{FF2B5EF4-FFF2-40B4-BE49-F238E27FC236}">
                <a16:creationId xmlns:a16="http://schemas.microsoft.com/office/drawing/2014/main" id="{2AED106B-B077-4308-BDCC-00F8E5035558}"/>
              </a:ext>
            </a:extLst>
          </p:cNvPr>
          <p:cNvSpPr>
            <a:spLocks noGrp="1"/>
          </p:cNvSpPr>
          <p:nvPr>
            <p:ph type="title"/>
          </p:nvPr>
        </p:nvSpPr>
        <p:spPr>
          <a:xfrm>
            <a:off x="1364567" y="745587"/>
            <a:ext cx="9721946" cy="759657"/>
          </a:xfrm>
        </p:spPr>
        <p:txBody>
          <a:bodyPr>
            <a:normAutofit/>
          </a:bodyPr>
          <a:lstStyle/>
          <a:p>
            <a:pPr algn="ctr"/>
            <a:r>
              <a:rPr lang="tr-TR" i="1" dirty="0">
                <a:latin typeface="Book Antiqua" panose="02040602050305030304" pitchFamily="18" charset="0"/>
              </a:rPr>
              <a:t>Korporatizm</a:t>
            </a:r>
            <a:endParaRPr lang="tr-TR" b="1" i="1" dirty="0">
              <a:latin typeface="Book Antiqua" panose="02040602050305030304" pitchFamily="18" charset="0"/>
            </a:endParaRPr>
          </a:p>
        </p:txBody>
      </p:sp>
      <p:sp>
        <p:nvSpPr>
          <p:cNvPr id="5" name="İçerik Yer Tutucusu 4">
            <a:extLst>
              <a:ext uri="{FF2B5EF4-FFF2-40B4-BE49-F238E27FC236}">
                <a16:creationId xmlns:a16="http://schemas.microsoft.com/office/drawing/2014/main" id="{BDFCB459-153C-4AEF-8308-D2A973833287}"/>
              </a:ext>
            </a:extLst>
          </p:cNvPr>
          <p:cNvSpPr>
            <a:spLocks noGrp="1"/>
          </p:cNvSpPr>
          <p:nvPr>
            <p:ph idx="1"/>
          </p:nvPr>
        </p:nvSpPr>
        <p:spPr>
          <a:xfrm>
            <a:off x="1750255" y="1716259"/>
            <a:ext cx="8691489" cy="4192171"/>
          </a:xfrm>
        </p:spPr>
        <p:txBody>
          <a:bodyPr>
            <a:normAutofit/>
          </a:bodyPr>
          <a:lstStyle/>
          <a:p>
            <a:pPr lvl="1">
              <a:buFont typeface="Arial" panose="020B0604020202020204" pitchFamily="34" charset="0"/>
              <a:buChar char="•"/>
            </a:pPr>
            <a:r>
              <a:rPr lang="tr-TR" sz="2800" dirty="0">
                <a:latin typeface="Book Antiqua" panose="02040602050305030304" pitchFamily="18" charset="0"/>
              </a:rPr>
              <a:t>Korporatizm, genel anlamda ekonomik sorunlara çözüm aramaktadır. Bununla birlikte, Türkiye’de yapılan uygulamaların korporatist olup olmadığı tartışılmakta, ancak Türkiye’deki siyasi felsefenin korporatist olduğu savunulmaktadır.</a:t>
            </a:r>
          </a:p>
        </p:txBody>
      </p:sp>
    </p:spTree>
    <p:extLst>
      <p:ext uri="{BB962C8B-B14F-4D97-AF65-F5344CB8AC3E}">
        <p14:creationId xmlns:p14="http://schemas.microsoft.com/office/powerpoint/2010/main" val="371105695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Görünüş">
  <a:themeElements>
    <a:clrScheme name="Hisse Senedi">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Görünüş">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Görünüş">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35000"/>
                <a:satMod val="150000"/>
              </a:schemeClr>
            </a:gs>
            <a:gs pos="45000">
              <a:schemeClr val="phClr">
                <a:shade val="68000"/>
                <a:satMod val="155000"/>
              </a:schemeClr>
            </a:gs>
            <a:gs pos="100000">
              <a:schemeClr val="phClr">
                <a:tint val="70000"/>
                <a:satMod val="175000"/>
              </a:schemeClr>
            </a:gs>
          </a:gsLst>
          <a:lin ang="16200000" scaled="0"/>
        </a:gradFill>
        <a:blipFill>
          <a:blip xmlns:r="http://schemas.openxmlformats.org/officeDocument/2006/relationships" r:embed="rId1">
            <a:duotone>
              <a:schemeClr val="phClr">
                <a:shade val="800"/>
                <a:satMod val="150000"/>
              </a:schemeClr>
              <a:schemeClr val="phClr">
                <a:tint val="80000"/>
                <a:satMod val="150000"/>
              </a:schemeClr>
            </a:duotone>
          </a:blip>
          <a:tile tx="0" ty="0" sx="75000" sy="75000" flip="none" algn="tl"/>
        </a:blipFill>
      </a:bgFillStyleLst>
    </a:fmtScheme>
  </a:themeElements>
  <a:objectDefaults/>
  <a:extraClrScheme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Equity</Template>
  <TotalTime>259</TotalTime>
  <Words>317</Words>
  <Application>Microsoft Office PowerPoint</Application>
  <PresentationFormat>Geniş ekran</PresentationFormat>
  <Paragraphs>24</Paragraphs>
  <Slides>9</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9</vt:i4>
      </vt:variant>
    </vt:vector>
  </HeadingPairs>
  <TitlesOfParts>
    <vt:vector size="15" baseType="lpstr">
      <vt:lpstr>Arial</vt:lpstr>
      <vt:lpstr>Book Antiqua</vt:lpstr>
      <vt:lpstr>Calibri</vt:lpstr>
      <vt:lpstr>Verdana</vt:lpstr>
      <vt:lpstr>Wingdings 2</vt:lpstr>
      <vt:lpstr>Görünüş</vt:lpstr>
      <vt:lpstr>TÜRKİYE’NİN TOPLUMSAL YAPISI Odak Analiz: Korporatizm</vt:lpstr>
      <vt:lpstr>Korporatizm</vt:lpstr>
      <vt:lpstr>Korporatizm</vt:lpstr>
      <vt:lpstr>Korporatizm</vt:lpstr>
      <vt:lpstr>Korporatizm</vt:lpstr>
      <vt:lpstr>Korporatizm</vt:lpstr>
      <vt:lpstr>Korporatizm</vt:lpstr>
      <vt:lpstr>Korporatizm</vt:lpstr>
      <vt:lpstr>Korporatizm</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Kentleşme</dc:title>
  <dc:creator>bilgiseyerim</dc:creator>
  <cp:lastModifiedBy>dtcf</cp:lastModifiedBy>
  <cp:revision>146</cp:revision>
  <dcterms:created xsi:type="dcterms:W3CDTF">2018-03-24T09:54:46Z</dcterms:created>
  <dcterms:modified xsi:type="dcterms:W3CDTF">2020-05-30T11:35:01Z</dcterms:modified>
</cp:coreProperties>
</file>