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5" r:id="rId3"/>
    <p:sldId id="266" r:id="rId4"/>
    <p:sldId id="272" r:id="rId5"/>
    <p:sldId id="271" r:id="rId6"/>
    <p:sldId id="267" r:id="rId7"/>
    <p:sldId id="268" r:id="rId8"/>
    <p:sldId id="269" r:id="rId9"/>
    <p:sldId id="27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Odak Analiz: Korporatizm</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Korporatizm toplumun organik bir bütün olarak ele alındığı, birbirine bağımlı ve birbiriyle uyumlu parçalardan oluştuğu görüşü üzerinde temellenen bir düşünce </a:t>
            </a:r>
            <a:r>
              <a:rPr lang="tr-TR" sz="2800" dirty="0" smtClean="0">
                <a:latin typeface="Book Antiqua" panose="02040602050305030304" pitchFamily="18" charset="0"/>
              </a:rPr>
              <a:t>sistemidir</a:t>
            </a:r>
            <a:r>
              <a:rPr lang="tr-TR" sz="2800" dirty="0">
                <a:latin typeface="Book Antiqua" panose="02040602050305030304" pitchFamily="18" charset="0"/>
              </a:rPr>
              <a:t>. </a:t>
            </a:r>
          </a:p>
          <a:p>
            <a:pPr lvl="1">
              <a:buFont typeface="Arial" panose="020B0604020202020204" pitchFamily="34" charset="0"/>
              <a:buChar char="•"/>
            </a:pPr>
            <a:r>
              <a:rPr lang="tr-TR" sz="2800" dirty="0">
                <a:latin typeface="Book Antiqua" panose="02040602050305030304" pitchFamily="18" charset="0"/>
              </a:rPr>
              <a:t>Toplum, «bireylerin toplumundan daha fazla» olarak görüldüğü için bireysel çıkarlar yerine toplumdaki uyum ve düzenin korunması önemsenmektedir. </a:t>
            </a:r>
          </a:p>
        </p:txBody>
      </p:sp>
    </p:spTree>
    <p:extLst>
      <p:ext uri="{BB962C8B-B14F-4D97-AF65-F5344CB8AC3E}">
        <p14:creationId xmlns:p14="http://schemas.microsoft.com/office/powerpoint/2010/main" val="331407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913056"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Korporatizm sınıfsal ayrım ve çatışmalara toplumsal düzeni bozacağı için karşı çıkmaktadır. Bunun yerine devlet denetimi altındaki meslek örgütlerini savunmaktadır. Korporatizm aynı zamanda toplumsal bütünlüğü bozacağı için bireysel çıkarlara ve bireyciliğe de karşı çıkmaktadır. Dolayısıyla sosyalizme ve liberalizme alternatif bir sistem olarak belirmektedir. </a:t>
            </a:r>
          </a:p>
        </p:txBody>
      </p:sp>
    </p:spTree>
    <p:extLst>
      <p:ext uri="{BB962C8B-B14F-4D97-AF65-F5344CB8AC3E}">
        <p14:creationId xmlns:p14="http://schemas.microsoft.com/office/powerpoint/2010/main" val="167739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913056"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Korporatizm (özellikle sosyal korporatizm) kimi zaman taraflara bir temsil hakkı sunduğu için övülse de korporatist uygulamaların kalıcı olamayacağı yönünde eleştiriler bulunmaktadır. Ayrıca korporatizmin emek örgütleri arasında bir ayrımcılığa hizmet ettiği, dolayısıyla emekçi örgütlenmesine zarar verdiği yönünde eleştiriler mevcuttur.</a:t>
            </a:r>
          </a:p>
        </p:txBody>
      </p:sp>
    </p:spTree>
    <p:extLst>
      <p:ext uri="{BB962C8B-B14F-4D97-AF65-F5344CB8AC3E}">
        <p14:creationId xmlns:p14="http://schemas.microsoft.com/office/powerpoint/2010/main" val="3203567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913056"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Korporatizm, yapılan uygulamaların ölçeğine göre de farklı şekillerde isimlendirilebilmektedir. Ulusal düzeyde yapılan korporatist uygulamalar «makro korporatizm», belirli sektörlerde yapılan uygulamalar «</a:t>
            </a:r>
            <a:r>
              <a:rPr lang="tr-TR" sz="2800" dirty="0" err="1">
                <a:latin typeface="Book Antiqua" panose="02040602050305030304" pitchFamily="18" charset="0"/>
              </a:rPr>
              <a:t>mezzo</a:t>
            </a:r>
            <a:r>
              <a:rPr lang="tr-TR" sz="2800" dirty="0">
                <a:latin typeface="Book Antiqua" panose="02040602050305030304" pitchFamily="18" charset="0"/>
              </a:rPr>
              <a:t> korporatizm», işyeri veya işletme düzeyinde yapılan uygulamalar ise «mikro korporatizm» olarak adlandırılmaktadır. </a:t>
            </a:r>
          </a:p>
        </p:txBody>
      </p:sp>
    </p:spTree>
    <p:extLst>
      <p:ext uri="{BB962C8B-B14F-4D97-AF65-F5344CB8AC3E}">
        <p14:creationId xmlns:p14="http://schemas.microsoft.com/office/powerpoint/2010/main" val="368250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691489" cy="4192171"/>
          </a:xfrm>
        </p:spPr>
        <p:txBody>
          <a:bodyPr>
            <a:normAutofit/>
          </a:bodyPr>
          <a:lstStyle/>
          <a:p>
            <a:pPr lvl="1">
              <a:buFont typeface="Arial" panose="020B0604020202020204" pitchFamily="34" charset="0"/>
              <a:buChar char="•"/>
            </a:pPr>
            <a:r>
              <a:rPr lang="tr-TR" sz="2800" dirty="0" smtClean="0">
                <a:latin typeface="Book Antiqua" panose="02040602050305030304" pitchFamily="18" charset="0"/>
              </a:rPr>
              <a:t>Bazı dönemlerde daha ağırlıklı olmak üzere, ekonomi</a:t>
            </a:r>
            <a:r>
              <a:rPr lang="tr-TR" sz="2800" dirty="0">
                <a:latin typeface="Book Antiqua" panose="02040602050305030304" pitchFamily="18" charset="0"/>
              </a:rPr>
              <a:t>, siyaset ve toplumsal ilişkilerde </a:t>
            </a:r>
            <a:r>
              <a:rPr lang="tr-TR" sz="2800" dirty="0" err="1" smtClean="0">
                <a:latin typeface="Book Antiqua" panose="02040602050305030304" pitchFamily="18" charset="0"/>
              </a:rPr>
              <a:t>korporatist</a:t>
            </a:r>
            <a:r>
              <a:rPr lang="tr-TR" sz="2800" dirty="0" smtClean="0">
                <a:latin typeface="Book Antiqua" panose="02040602050305030304" pitchFamily="18" charset="0"/>
              </a:rPr>
              <a:t> </a:t>
            </a:r>
            <a:r>
              <a:rPr lang="tr-TR" sz="2800" dirty="0">
                <a:latin typeface="Book Antiqua" panose="02040602050305030304" pitchFamily="18" charset="0"/>
              </a:rPr>
              <a:t>bir görüş </a:t>
            </a:r>
            <a:r>
              <a:rPr lang="tr-TR" sz="2800" dirty="0" smtClean="0">
                <a:latin typeface="Book Antiqua" panose="02040602050305030304" pitchFamily="18" charset="0"/>
              </a:rPr>
              <a:t>etkisini göstermiştir.</a:t>
            </a:r>
            <a:endParaRPr lang="tr-TR" sz="2800" dirty="0">
              <a:latin typeface="Book Antiqua" panose="02040602050305030304" pitchFamily="18" charset="0"/>
            </a:endParaRPr>
          </a:p>
        </p:txBody>
      </p:sp>
    </p:spTree>
    <p:extLst>
      <p:ext uri="{BB962C8B-B14F-4D97-AF65-F5344CB8AC3E}">
        <p14:creationId xmlns:p14="http://schemas.microsoft.com/office/powerpoint/2010/main" val="765001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Yirminci yüzyıl Türkiye’sinde ülke ekonomisini düzeltebilme çabasında bireyi önceleyen liberal toplum yapısından ziyade organik ve dayanışmacı </a:t>
            </a:r>
            <a:r>
              <a:rPr lang="tr-TR" sz="2800" dirty="0" smtClean="0">
                <a:latin typeface="Book Antiqua" panose="02040602050305030304" pitchFamily="18" charset="0"/>
              </a:rPr>
              <a:t>toplum kültür anlayışının desteklendiği </a:t>
            </a:r>
            <a:r>
              <a:rPr lang="tr-TR" sz="2800" dirty="0">
                <a:latin typeface="Book Antiqua" panose="02040602050305030304" pitchFamily="18" charset="0"/>
              </a:rPr>
              <a:t>görülmektedir. </a:t>
            </a:r>
          </a:p>
        </p:txBody>
      </p:sp>
    </p:spTree>
    <p:extLst>
      <p:ext uri="{BB962C8B-B14F-4D97-AF65-F5344CB8AC3E}">
        <p14:creationId xmlns:p14="http://schemas.microsoft.com/office/powerpoint/2010/main" val="1983600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İzmir İktisat Kongresi, Türkiye’de korporatizm tartışmalarında önemli bir örnek olarak ele alınmaktadır. Kongrenin korporatist bir uygulama olduğu savunulmakla birlikte, sadece korporatist unsurlar içerdiğine dair görüşler bulunmaktadır.</a:t>
            </a:r>
          </a:p>
          <a:p>
            <a:pPr lvl="1">
              <a:buFont typeface="Arial" panose="020B0604020202020204" pitchFamily="34" charset="0"/>
              <a:buChar char="•"/>
            </a:pPr>
            <a:r>
              <a:rPr lang="tr-TR" sz="2800" dirty="0">
                <a:latin typeface="Book Antiqua" panose="02040602050305030304" pitchFamily="18" charset="0"/>
              </a:rPr>
              <a:t>Kongre mesleki temsili esas almasa da çiftçiler, tüccarlar, sanayiler ve işçiler olarak belirlenen gruplar meslek esasına göre oluşturulmuştur.</a:t>
            </a:r>
          </a:p>
        </p:txBody>
      </p:sp>
    </p:spTree>
    <p:extLst>
      <p:ext uri="{BB962C8B-B14F-4D97-AF65-F5344CB8AC3E}">
        <p14:creationId xmlns:p14="http://schemas.microsoft.com/office/powerpoint/2010/main" val="181070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Korporatizm</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1716259"/>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Korporatizm, genel anlamda ekonomik sorunlara çözüm aramaktadır. Bununla birlikte, Türkiye’de yapılan uygulamaların korporatist olup olmadığı tartışılmakta, ancak Türkiye’deki siyasi felsefenin korporatist olduğu savunulmaktadır.</a:t>
            </a:r>
          </a:p>
        </p:txBody>
      </p:sp>
    </p:spTree>
    <p:extLst>
      <p:ext uri="{BB962C8B-B14F-4D97-AF65-F5344CB8AC3E}">
        <p14:creationId xmlns:p14="http://schemas.microsoft.com/office/powerpoint/2010/main" val="3711056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259</TotalTime>
  <Words>317</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Verdana</vt:lpstr>
      <vt:lpstr>Wingdings 2</vt:lpstr>
      <vt:lpstr>Görünüş</vt:lpstr>
      <vt:lpstr>TÜRKİYE’NİN TOPLUMSAL YAPISI Odak Analiz: Korporatizm</vt:lpstr>
      <vt:lpstr>Korporatizm</vt:lpstr>
      <vt:lpstr>Korporatizm</vt:lpstr>
      <vt:lpstr>Korporatizm</vt:lpstr>
      <vt:lpstr>Korporatizm</vt:lpstr>
      <vt:lpstr>Korporatizm</vt:lpstr>
      <vt:lpstr>Korporatizm</vt:lpstr>
      <vt:lpstr>Korporatizm</vt:lpstr>
      <vt:lpstr>Korporatizm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146</cp:revision>
  <dcterms:created xsi:type="dcterms:W3CDTF">2018-03-24T09:54:46Z</dcterms:created>
  <dcterms:modified xsi:type="dcterms:W3CDTF">2020-05-30T11:35:01Z</dcterms:modified>
</cp:coreProperties>
</file>