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66" r:id="rId6"/>
    <p:sldId id="267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hm.kocaeli.edu.tr/dersnotlari_data/kgullu/Elektrik%20Devre%20Temelleri/Ders-1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Doğru akım devrelerinde güç ve enerji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105 DOĞRU </a:t>
            </a:r>
            <a:r>
              <a:rPr lang="tr-TR" dirty="0"/>
              <a:t>AKIM DEVRE ANALİZİ</a:t>
            </a:r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ENERJİ KAVRAMI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Enerji: İş yapabilme </a:t>
            </a:r>
            <a:r>
              <a:rPr lang="tr-TR" sz="2800" dirty="0" smtClean="0"/>
              <a:t>kapasitesidir. Birimi </a:t>
            </a:r>
            <a:r>
              <a:rPr lang="tr-TR" sz="2800" dirty="0" err="1" smtClean="0"/>
              <a:t>joule’dir</a:t>
            </a:r>
            <a:r>
              <a:rPr lang="tr-TR" sz="2800" dirty="0" smtClean="0"/>
              <a:t>. Gücün birimi </a:t>
            </a:r>
            <a:r>
              <a:rPr lang="tr-TR" sz="2800" dirty="0" err="1" smtClean="0"/>
              <a:t>watt</a:t>
            </a:r>
            <a:r>
              <a:rPr lang="tr-TR" sz="2800" dirty="0" smtClean="0"/>
              <a:t> olduğuna göre birim zamanda yapıldığı için de biz </a:t>
            </a:r>
            <a:r>
              <a:rPr lang="tr-TR" sz="2800" dirty="0" err="1" smtClean="0"/>
              <a:t>formülsel</a:t>
            </a:r>
            <a:r>
              <a:rPr lang="tr-TR" sz="2800" dirty="0" smtClean="0"/>
              <a:t> olarak şöyle yazabiliriz;</a:t>
            </a:r>
          </a:p>
          <a:p>
            <a:pPr algn="just"/>
            <a:r>
              <a:rPr lang="tr-TR" sz="2800" dirty="0" smtClean="0"/>
              <a:t>W = P. t</a:t>
            </a:r>
          </a:p>
          <a:p>
            <a:pPr algn="just"/>
            <a:r>
              <a:rPr lang="tr-TR" sz="2800" dirty="0" smtClean="0"/>
              <a:t>(</a:t>
            </a:r>
            <a:r>
              <a:rPr lang="tr-TR" sz="2800" dirty="0" err="1"/>
              <a:t>Joule</a:t>
            </a:r>
            <a:r>
              <a:rPr lang="tr-TR" sz="2800" dirty="0"/>
              <a:t> = </a:t>
            </a:r>
            <a:r>
              <a:rPr lang="tr-TR" sz="2800" dirty="0" err="1"/>
              <a:t>Watt</a:t>
            </a:r>
            <a:r>
              <a:rPr lang="tr-TR" sz="2800" dirty="0"/>
              <a:t> x </a:t>
            </a:r>
            <a:r>
              <a:rPr lang="tr-TR" sz="2800" dirty="0" err="1"/>
              <a:t>sn</a:t>
            </a:r>
            <a:r>
              <a:rPr lang="tr-TR" sz="2800" dirty="0"/>
              <a:t>). </a:t>
            </a:r>
          </a:p>
          <a:p>
            <a:pPr algn="just"/>
            <a:r>
              <a:rPr lang="tr-TR" sz="2800" dirty="0" smtClean="0"/>
              <a:t>Devrede </a:t>
            </a:r>
            <a:r>
              <a:rPr lang="tr-TR" sz="2800" dirty="0"/>
              <a:t>harcanan toplam enerji, devrenin sağladığı toplam enerjiye </a:t>
            </a:r>
            <a:r>
              <a:rPr lang="tr-TR" sz="2800" dirty="0" smtClean="0"/>
              <a:t>eşittir[1].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2334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ısıtıcı düşünelim 220 volt ile çalışan 2,5 amper akım çeksin. 20 </a:t>
            </a:r>
            <a:r>
              <a:rPr lang="tr-TR" dirty="0" err="1" smtClean="0"/>
              <a:t>dakida</a:t>
            </a:r>
            <a:r>
              <a:rPr lang="tr-TR" dirty="0" smtClean="0"/>
              <a:t> çalışsın harcadığı toplam enerjiyi bulalım.</a:t>
            </a:r>
          </a:p>
          <a:p>
            <a:r>
              <a:rPr lang="tr-TR" dirty="0" smtClean="0"/>
              <a:t>W = P . t = 220 . 2,5 . 1200 = 660000 </a:t>
            </a:r>
            <a:r>
              <a:rPr lang="tr-TR" dirty="0" err="1" smtClean="0"/>
              <a:t>joule</a:t>
            </a:r>
            <a:endParaRPr lang="tr-TR" dirty="0" smtClean="0"/>
          </a:p>
          <a:p>
            <a:r>
              <a:rPr lang="tr-TR" dirty="0" smtClean="0"/>
              <a:t>3,600,000 </a:t>
            </a:r>
            <a:r>
              <a:rPr lang="tr-TR" dirty="0" err="1" smtClean="0"/>
              <a:t>joule</a:t>
            </a:r>
            <a:r>
              <a:rPr lang="tr-TR" dirty="0" smtClean="0"/>
              <a:t> = 1kWh eder.</a:t>
            </a:r>
          </a:p>
          <a:p>
            <a:r>
              <a:rPr lang="tr-TR" dirty="0" smtClean="0"/>
              <a:t>Bu ısıtıcı çalıştığı sürede 0,18 </a:t>
            </a:r>
            <a:r>
              <a:rPr lang="tr-TR" dirty="0" err="1" smtClean="0"/>
              <a:t>kWh</a:t>
            </a:r>
            <a:r>
              <a:rPr lang="tr-TR" dirty="0" smtClean="0"/>
              <a:t> enerji harcar. </a:t>
            </a:r>
          </a:p>
          <a:p>
            <a:r>
              <a:rPr lang="tr-TR" dirty="0" smtClean="0"/>
              <a:t>NOT: Bu konuyla ilgili detaylıyı bilgiyi ölçme tekniği dersimiz de göreceğiz.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183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TEKRAR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Temel kavramları hakkında bildikleriniz.</a:t>
            </a:r>
          </a:p>
          <a:p>
            <a:r>
              <a:rPr lang="tr-TR" dirty="0" smtClean="0"/>
              <a:t>Devre analiz yöntemleri hakkında genel özetler(dikkat edilmesi gereken noktalar)</a:t>
            </a:r>
          </a:p>
          <a:p>
            <a:r>
              <a:rPr lang="tr-TR" dirty="0" smtClean="0"/>
              <a:t>Depolama elemanları hakkında bildikleriniz.</a:t>
            </a:r>
          </a:p>
          <a:p>
            <a:r>
              <a:rPr lang="tr-TR" dirty="0" smtClean="0"/>
              <a:t>Güç kavramı hakkında.</a:t>
            </a:r>
          </a:p>
          <a:p>
            <a:r>
              <a:rPr lang="tr-TR" dirty="0" smtClean="0"/>
              <a:t>Enerji kavramı hakkında.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962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ehm.kocaeli.edu.tr/dersnotlari_data/kgullu/Elektrik%20Devre%20Temelleri/Ders-1.pdf</a:t>
            </a:r>
            <a:r>
              <a:rPr lang="tr-TR" dirty="0" smtClean="0"/>
              <a:t> (</a:t>
            </a:r>
            <a:r>
              <a:rPr lang="tr-TR" dirty="0"/>
              <a:t>Erişim tar: </a:t>
            </a:r>
            <a:r>
              <a:rPr lang="tr-TR" dirty="0" smtClean="0"/>
              <a:t>16.11.2017)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1329</TotalTime>
  <Words>183</Words>
  <Application>Microsoft Office PowerPoint</Application>
  <PresentationFormat>Özel</PresentationFormat>
  <Paragraphs>25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Geçmişe bakış</vt:lpstr>
      <vt:lpstr>Doğru akım devrelerinde güç ve enerji</vt:lpstr>
      <vt:lpstr>ENERJİ KAVRAMI</vt:lpstr>
      <vt:lpstr>ÖRNEK</vt:lpstr>
      <vt:lpstr>GENEL TEKRAR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70</cp:revision>
  <dcterms:created xsi:type="dcterms:W3CDTF">2017-11-14T11:12:27Z</dcterms:created>
  <dcterms:modified xsi:type="dcterms:W3CDTF">2017-11-18T09:17:18Z</dcterms:modified>
</cp:coreProperties>
</file>