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9" r:id="rId2"/>
    <p:sldId id="280" r:id="rId3"/>
    <p:sldId id="281" r:id="rId4"/>
    <p:sldId id="282" r:id="rId5"/>
    <p:sldId id="283" r:id="rId6"/>
    <p:sldId id="284" r:id="rId7"/>
    <p:sldId id="285" r:id="rId8"/>
    <p:sldId id="290" r:id="rId9"/>
    <p:sldId id="292" r:id="rId10"/>
    <p:sldId id="291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76424" y="1170432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Çiflik</a:t>
            </a: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</a:rPr>
              <a:t> haritaları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1700505"/>
            <a:ext cx="7657720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42908" y="117043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</a:rPr>
              <a:t>Makine kullanma kayıtları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57952"/>
              </p:ext>
            </p:extLst>
          </p:nvPr>
        </p:nvGraphicFramePr>
        <p:xfrm>
          <a:off x="1389889" y="1652080"/>
          <a:ext cx="7059166" cy="427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188"/>
                <a:gridCol w="1113304"/>
                <a:gridCol w="553647"/>
                <a:gridCol w="1113304"/>
                <a:gridCol w="1240196"/>
                <a:gridCol w="751331"/>
                <a:gridCol w="1240196"/>
              </a:tblGrid>
              <a:tr h="20505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Üretim İşlemleri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Buğday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Mısır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42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Kullanılan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Çekigücü ve tutarı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Kullanılan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Çekigücü ve tutarı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5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Çeki gücü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Kullanılan Ekipmanlar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Çeki gücü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Kullanılan Ekipmanlar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1.TOPRAK HAZIRLIĞI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Saat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Tutar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Saat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Tutar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a. Birinci sürüm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0,26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3067,4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Pulluk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b.İkinci sürüm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2012,4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Pulluk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c.Üçüncü sürüm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1339,5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Diskaro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d.Dördüncü sürüm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0,05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585,9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Kazayağı+Tırmık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e.Ekim veya Dikim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978,8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Mibzer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137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II.BAKIM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a.Gübreleme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1676,1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Elle+Gübre dağ.mak.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b.Sulama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0,26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737,2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Pancar Motoru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c.İlaçlama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0,11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1135,3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Pülverizatör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II.HASAT-HARMAN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a.Hasat(biçme)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0,10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4326,5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Biçerdöver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  <a:tr h="27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b.Taşıma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0,18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3698,4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Römork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2" marR="437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6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76424" y="1170432"/>
            <a:ext cx="15248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Yem kayıtları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38" y="1775522"/>
            <a:ext cx="5228571" cy="990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09" y="1846950"/>
            <a:ext cx="5219048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4" y="1170432"/>
            <a:ext cx="604761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5" y="1170432"/>
            <a:ext cx="4953887" cy="502523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87" y="1170432"/>
            <a:ext cx="5942857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87296" y="1170432"/>
            <a:ext cx="6096000" cy="804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Üretim kayıtları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Bitkisel üretim Kayıtları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79" y="2103761"/>
            <a:ext cx="9361905" cy="11142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32" y="3279007"/>
            <a:ext cx="9380952" cy="30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78" y="1303913"/>
            <a:ext cx="9266667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76424" y="1170432"/>
            <a:ext cx="29376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Hayvansal Üretim Kayıtları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44" y="2000428"/>
            <a:ext cx="9960863" cy="3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97" y="1170432"/>
            <a:ext cx="9133333" cy="5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38" y="1170432"/>
            <a:ext cx="8790476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21536" y="1580197"/>
            <a:ext cx="7354824" cy="36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876424" y="1170432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 gücü kayıtları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678263"/>
            <a:ext cx="9023316" cy="44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365761"/>
            <a:ext cx="9486520" cy="80467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 Narrow" panose="020B0606020202030204" pitchFamily="34" charset="0"/>
              </a:rPr>
              <a:t>Fiziki Kayıtlar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714" y="1281381"/>
            <a:ext cx="9628571" cy="31686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13" y="4708700"/>
            <a:ext cx="9628571" cy="1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0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130</TotalTime>
  <Words>122</Words>
  <Application>Microsoft Office PowerPoint</Application>
  <PresentationFormat>Geniş ekran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Trebuchet MS</vt:lpstr>
      <vt:lpstr>Tw Cen MT</vt:lpstr>
      <vt:lpstr>Devre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  <vt:lpstr>Fiziki Kayıtlar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Muhasebe Kavramı ve Önemİ Muhasebenİn TarİHçesİ</dc:title>
  <dc:creator>halil fidan</dc:creator>
  <cp:lastModifiedBy>halil fidan</cp:lastModifiedBy>
  <cp:revision>43</cp:revision>
  <dcterms:created xsi:type="dcterms:W3CDTF">2018-11-13T06:25:23Z</dcterms:created>
  <dcterms:modified xsi:type="dcterms:W3CDTF">2018-11-13T08:35:58Z</dcterms:modified>
</cp:coreProperties>
</file>