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6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5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4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9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5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1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4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6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7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72A0A-E2A3-43C6-80BB-5BB1AA60CC02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B3528-A169-404D-8CE4-13821AEAE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7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en-US" dirty="0" err="1" smtClean="0"/>
              <a:t>Meşrutiyetin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</a:p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01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I. Meşrutiyete Giden Süreçte Basın, Siyasal İktidar ve Toplumsal Dönüşüm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Osmanlı İmparatorluğu’nda ilk özel gazetenin çıkışından I. Meşrutiyetin ilanına kadar geçen döneme ilişkin genel tarihsel çerçeve</a:t>
            </a:r>
          </a:p>
          <a:p>
            <a:pPr marL="0" indent="0" algn="just">
              <a:buNone/>
            </a:pPr>
            <a:endParaRPr lang="tr-TR" dirty="0" smtClean="0"/>
          </a:p>
          <a:p>
            <a:r>
              <a:rPr lang="tr-TR" dirty="0" smtClean="0"/>
              <a:t>Gazeteler çevresinde belirginleşen muhalefet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Yeni Osmanlılar ve gazeteler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6748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Yükselen muhalefet ve basına ilişkin hukuksal düzenlemelerde değişim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Sürgün basını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*İmparatorluk dışında çıkarılan gazetelerden örnekler (</a:t>
            </a:r>
            <a:r>
              <a:rPr lang="tr-TR" i="1" dirty="0" smtClean="0"/>
              <a:t>Muhbir, Hürriyet </a:t>
            </a:r>
            <a:r>
              <a:rPr lang="tr-TR" dirty="0" smtClean="0"/>
              <a:t>vb.)</a:t>
            </a:r>
          </a:p>
          <a:p>
            <a:pPr marL="0" indent="0">
              <a:buNone/>
            </a:pPr>
            <a:r>
              <a:rPr lang="tr-TR" dirty="0" smtClean="0"/>
              <a:t>*Sürgün basını gazetecileri ve fikirleri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12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1875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İmparatorluğu’nun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iflası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basının</a:t>
            </a:r>
            <a:r>
              <a:rPr lang="en-US" dirty="0" smtClean="0"/>
              <a:t> </a:t>
            </a:r>
            <a:r>
              <a:rPr lang="en-US" dirty="0" err="1" smtClean="0"/>
              <a:t>tepkileri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tr-TR" dirty="0" smtClean="0"/>
              <a:t>Takvim-i </a:t>
            </a:r>
            <a:r>
              <a:rPr lang="tr-TR" dirty="0" err="1" smtClean="0"/>
              <a:t>Vekayi</a:t>
            </a:r>
            <a:r>
              <a:rPr lang="tr-TR" dirty="0" smtClean="0"/>
              <a:t> ve </a:t>
            </a:r>
            <a:r>
              <a:rPr lang="en-US" dirty="0" err="1" smtClean="0"/>
              <a:t>İmparatorluğun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r>
              <a:rPr lang="tr-TR" dirty="0" smtClean="0"/>
              <a:t>, kriz, kamuoyu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İflastan Meşrutiyete basının yansıttıkları</a:t>
            </a:r>
          </a:p>
          <a:p>
            <a:r>
              <a:rPr lang="en-US" dirty="0" smtClean="0"/>
              <a:t>I. </a:t>
            </a:r>
            <a:r>
              <a:rPr lang="en-US" dirty="0" err="1" smtClean="0"/>
              <a:t>Meşrutiyetin</a:t>
            </a:r>
            <a:r>
              <a:rPr lang="en-US" dirty="0" smtClean="0"/>
              <a:t> </a:t>
            </a:r>
            <a:r>
              <a:rPr lang="en-US" dirty="0" err="1" smtClean="0"/>
              <a:t>ilanında</a:t>
            </a:r>
            <a:r>
              <a:rPr lang="en-US" dirty="0" smtClean="0"/>
              <a:t> </a:t>
            </a:r>
            <a:r>
              <a:rPr lang="en-US" dirty="0" err="1" smtClean="0"/>
              <a:t>basının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tepkileri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4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Dönemin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tr-TR" dirty="0" smtClean="0"/>
              <a:t>bazı </a:t>
            </a:r>
            <a:r>
              <a:rPr lang="en-US" dirty="0" err="1" smtClean="0"/>
              <a:t>gazeteleri</a:t>
            </a:r>
            <a:r>
              <a:rPr lang="tr-TR" dirty="0" err="1" smtClean="0"/>
              <a:t>nden</a:t>
            </a:r>
            <a:r>
              <a:rPr lang="tr-TR" dirty="0" smtClean="0"/>
              <a:t> örnekler</a:t>
            </a:r>
            <a:r>
              <a:rPr lang="en-US" dirty="0" smtClean="0"/>
              <a:t>, </a:t>
            </a:r>
            <a:r>
              <a:rPr lang="en-US" dirty="0" err="1" smtClean="0"/>
              <a:t>tirajları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okuyucu</a:t>
            </a:r>
            <a:r>
              <a:rPr lang="en-US" dirty="0" smtClean="0"/>
              <a:t> </a:t>
            </a:r>
            <a:r>
              <a:rPr lang="en-US" dirty="0" err="1" smtClean="0"/>
              <a:t>kitleleri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</a:t>
            </a:r>
            <a:r>
              <a:rPr lang="tr-TR" i="1" dirty="0" smtClean="0"/>
              <a:t>Tasvir-i Efkar</a:t>
            </a:r>
          </a:p>
          <a:p>
            <a:pPr marL="0" indent="0">
              <a:buNone/>
            </a:pPr>
            <a:r>
              <a:rPr lang="tr-TR" i="1" dirty="0" smtClean="0"/>
              <a:t>*İbret</a:t>
            </a:r>
          </a:p>
          <a:p>
            <a:pPr marL="0" indent="0">
              <a:buNone/>
            </a:pPr>
            <a:r>
              <a:rPr lang="tr-TR" i="1" dirty="0" smtClean="0"/>
              <a:t>*</a:t>
            </a:r>
            <a:r>
              <a:rPr lang="tr-TR" i="1" dirty="0" err="1" smtClean="0"/>
              <a:t>Hadika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*İstikbal</a:t>
            </a:r>
          </a:p>
          <a:p>
            <a:pPr marL="0" indent="0">
              <a:buNone/>
            </a:pPr>
            <a:r>
              <a:rPr lang="tr-TR" i="1" dirty="0"/>
              <a:t>*</a:t>
            </a:r>
            <a:r>
              <a:rPr lang="tr-TR" i="1" dirty="0" smtClean="0"/>
              <a:t>Vakit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52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Dönemin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gazeteleri</a:t>
            </a:r>
            <a:r>
              <a:rPr lang="en-US" dirty="0" smtClean="0"/>
              <a:t>, </a:t>
            </a:r>
            <a:r>
              <a:rPr lang="en-US" dirty="0" err="1" smtClean="0"/>
              <a:t>tirajları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okuyucu</a:t>
            </a:r>
            <a:r>
              <a:rPr lang="en-US" dirty="0" smtClean="0"/>
              <a:t> </a:t>
            </a:r>
            <a:r>
              <a:rPr lang="en-US" dirty="0" err="1" smtClean="0"/>
              <a:t>kitleleri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07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146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I. Meşrutiyetin ilanı ve gazeteler</vt:lpstr>
      <vt:lpstr>I. Meşrutiyete Giden Süreçte Basın, Siyasal İktidar ve Toplumsal Dönüşüm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Gul</dc:creator>
  <cp:lastModifiedBy>İLEF</cp:lastModifiedBy>
  <cp:revision>6</cp:revision>
  <dcterms:created xsi:type="dcterms:W3CDTF">2018-08-09T18:39:26Z</dcterms:created>
  <dcterms:modified xsi:type="dcterms:W3CDTF">2018-08-10T07:47:43Z</dcterms:modified>
</cp:coreProperties>
</file>