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Uygulamalar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9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Kesme Uygulaması</a:t>
            </a:r>
          </a:p>
          <a:p>
            <a:r>
              <a:rPr lang="tr-TR" dirty="0" smtClean="0"/>
              <a:t>PIC denetleyicilerinde B portunun B4,B5,B6,B7 </a:t>
            </a:r>
            <a:r>
              <a:rPr lang="tr-TR" dirty="0" err="1" smtClean="0"/>
              <a:t>pinlerinden</a:t>
            </a:r>
            <a:r>
              <a:rPr lang="tr-TR" dirty="0" smtClean="0"/>
              <a:t> birinin durumu değiştiğinde B portu değişiklik kesmesi oluşturulabilir. Bu </a:t>
            </a:r>
            <a:r>
              <a:rPr lang="tr-TR" dirty="0" err="1" smtClean="0"/>
              <a:t>uygulamda</a:t>
            </a:r>
            <a:r>
              <a:rPr lang="tr-TR" dirty="0" smtClean="0"/>
              <a:t> bu kesme aktif edilmiş ve B4,B5,B6,B7 </a:t>
            </a:r>
            <a:r>
              <a:rPr lang="tr-TR" dirty="0" err="1" smtClean="0"/>
              <a:t>pin</a:t>
            </a:r>
            <a:r>
              <a:rPr lang="tr-TR" dirty="0" smtClean="0"/>
              <a:t> girişlerine bağlı </a:t>
            </a:r>
            <a:r>
              <a:rPr lang="tr-TR" dirty="0" err="1" smtClean="0"/>
              <a:t>butnlarla</a:t>
            </a:r>
            <a:r>
              <a:rPr lang="tr-TR" dirty="0" smtClean="0"/>
              <a:t> değişiklik </a:t>
            </a:r>
            <a:r>
              <a:rPr lang="tr-TR" dirty="0" err="1" smtClean="0"/>
              <a:t>paılması</a:t>
            </a:r>
            <a:r>
              <a:rPr lang="tr-TR" dirty="0" smtClean="0"/>
              <a:t> sağlanmıştır.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16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406" y="1846263"/>
            <a:ext cx="9393513" cy="4022725"/>
          </a:xfrm>
        </p:spPr>
      </p:pic>
    </p:spTree>
    <p:extLst>
      <p:ext uri="{BB962C8B-B14F-4D97-AF65-F5344CB8AC3E}">
        <p14:creationId xmlns:p14="http://schemas.microsoft.com/office/powerpoint/2010/main" val="93247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637" y="1846263"/>
            <a:ext cx="4033052" cy="4022725"/>
          </a:xfrm>
        </p:spPr>
      </p:pic>
    </p:spTree>
    <p:extLst>
      <p:ext uri="{BB962C8B-B14F-4D97-AF65-F5344CB8AC3E}">
        <p14:creationId xmlns:p14="http://schemas.microsoft.com/office/powerpoint/2010/main" val="355631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10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Timer</a:t>
            </a:r>
            <a:r>
              <a:rPr lang="tr-TR" dirty="0" smtClean="0">
                <a:solidFill>
                  <a:srgbClr val="FF0000"/>
                </a:solidFill>
              </a:rPr>
              <a:t> 0 Uygulaması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 uygulamada Timer0 birimi zamanlayıcı olarak kullanılmıştır. Timer0 kesmesi her 0,050176 saniyede bir kesme </a:t>
            </a:r>
            <a:r>
              <a:rPr lang="tr-TR" dirty="0" err="1" smtClean="0">
                <a:solidFill>
                  <a:srgbClr val="FF0000"/>
                </a:solidFill>
              </a:rPr>
              <a:t>oluşturucak</a:t>
            </a:r>
            <a:r>
              <a:rPr lang="tr-TR" dirty="0" smtClean="0">
                <a:solidFill>
                  <a:srgbClr val="FF0000"/>
                </a:solidFill>
              </a:rPr>
              <a:t> şekilde ayarlanmıştır. Kesme fonksiyonunda ise her 10 kesme oluştuğunda yaklaşık 0.5 saniyede bir RB0 çıkışına bağlı </a:t>
            </a:r>
            <a:r>
              <a:rPr lang="tr-TR" dirty="0" err="1" smtClean="0">
                <a:solidFill>
                  <a:srgbClr val="FF0000"/>
                </a:solidFill>
              </a:rPr>
              <a:t>ledin</a:t>
            </a:r>
            <a:r>
              <a:rPr lang="tr-TR" dirty="0" smtClean="0">
                <a:solidFill>
                  <a:srgbClr val="FF0000"/>
                </a:solidFill>
              </a:rPr>
              <a:t> yanması diğer 10 kesme oluştuğunda RB0 çıkışına bağlı </a:t>
            </a:r>
            <a:r>
              <a:rPr lang="tr-TR" dirty="0" err="1" smtClean="0">
                <a:solidFill>
                  <a:srgbClr val="FF0000"/>
                </a:solidFill>
              </a:rPr>
              <a:t>ledin</a:t>
            </a:r>
            <a:r>
              <a:rPr lang="tr-TR" dirty="0" smtClean="0">
                <a:solidFill>
                  <a:srgbClr val="FF0000"/>
                </a:solidFill>
              </a:rPr>
              <a:t> sönmesi sağlanacaktır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257" y="1846263"/>
            <a:ext cx="8377811" cy="4022725"/>
          </a:xfrm>
        </p:spPr>
      </p:pic>
    </p:spTree>
    <p:extLst>
      <p:ext uri="{BB962C8B-B14F-4D97-AF65-F5344CB8AC3E}">
        <p14:creationId xmlns:p14="http://schemas.microsoft.com/office/powerpoint/2010/main" val="11434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396" y="1846263"/>
            <a:ext cx="3331534" cy="4022725"/>
          </a:xfrm>
        </p:spPr>
      </p:pic>
    </p:spTree>
    <p:extLst>
      <p:ext uri="{BB962C8B-B14F-4D97-AF65-F5344CB8AC3E}">
        <p14:creationId xmlns:p14="http://schemas.microsoft.com/office/powerpoint/2010/main" val="159260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1220</TotalTime>
  <Words>119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Uygulamalar</vt:lpstr>
      <vt:lpstr>Uygulama 9</vt:lpstr>
      <vt:lpstr>Devre Şeması</vt:lpstr>
      <vt:lpstr>Kaynak Kodlar</vt:lpstr>
      <vt:lpstr>Uygulama 10</vt:lpstr>
      <vt:lpstr>Devre Şeması</vt:lpstr>
      <vt:lpstr>Kaynak Kodlar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61</cp:revision>
  <dcterms:created xsi:type="dcterms:W3CDTF">2017-11-13T19:25:20Z</dcterms:created>
  <dcterms:modified xsi:type="dcterms:W3CDTF">2020-02-10T20:38:52Z</dcterms:modified>
</cp:coreProperties>
</file>