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7" r:id="rId2"/>
    <p:sldId id="276" r:id="rId3"/>
    <p:sldId id="277" r:id="rId4"/>
    <p:sldId id="278" r:id="rId5"/>
    <p:sldId id="279" r:id="rId6"/>
    <p:sldId id="282" r:id="rId7"/>
    <p:sldId id="284" r:id="rId8"/>
    <p:sldId id="285" r:id="rId9"/>
    <p:sldId id="286" r:id="rId10"/>
    <p:sldId id="287" r:id="rId11"/>
    <p:sldId id="290" r:id="rId12"/>
    <p:sldId id="288" r:id="rId13"/>
    <p:sldId id="291" r:id="rId14"/>
    <p:sldId id="294" r:id="rId15"/>
    <p:sldId id="301"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890AF4-47C9-4C14-871E-FB1871DFE03B}" type="doc">
      <dgm:prSet loTypeId="urn:microsoft.com/office/officeart/2005/8/layout/process5" loCatId="process" qsTypeId="urn:microsoft.com/office/officeart/2005/8/quickstyle/simple1" qsCatId="simple" csTypeId="urn:microsoft.com/office/officeart/2005/8/colors/accent3_2" csCatId="accent3" phldr="1"/>
      <dgm:spPr/>
      <dgm:t>
        <a:bodyPr/>
        <a:lstStyle/>
        <a:p>
          <a:endParaRPr lang="en-US"/>
        </a:p>
      </dgm:t>
    </dgm:pt>
    <dgm:pt modelId="{7CEC3BD5-E431-4D54-8B1F-EBA43A43B626}">
      <dgm:prSet/>
      <dgm:spPr/>
      <dgm:t>
        <a:bodyPr/>
        <a:lstStyle/>
        <a:p>
          <a:r>
            <a:rPr lang="en-US" dirty="0"/>
            <a:t> </a:t>
          </a:r>
          <a:r>
            <a:rPr lang="en-US" dirty="0" err="1"/>
            <a:t>Yürütme</a:t>
          </a:r>
          <a:r>
            <a:rPr lang="en-US" dirty="0"/>
            <a:t> </a:t>
          </a:r>
          <a:r>
            <a:rPr lang="en-US" dirty="0" err="1"/>
            <a:t>Erki</a:t>
          </a:r>
          <a:r>
            <a:rPr lang="tr-TR" dirty="0"/>
            <a:t>:</a:t>
          </a:r>
          <a:endParaRPr lang="en-US" dirty="0"/>
        </a:p>
      </dgm:t>
    </dgm:pt>
    <dgm:pt modelId="{A85C98A5-F396-4DB6-BD11-0E259E307217}" type="parTrans" cxnId="{F90ACFE7-C67D-4C61-99E7-9DC13D5E584A}">
      <dgm:prSet/>
      <dgm:spPr/>
      <dgm:t>
        <a:bodyPr/>
        <a:lstStyle/>
        <a:p>
          <a:endParaRPr lang="en-US"/>
        </a:p>
      </dgm:t>
    </dgm:pt>
    <dgm:pt modelId="{FA7AEE36-46FC-40EF-B4DE-2E39750DCC8F}" type="sibTrans" cxnId="{F90ACFE7-C67D-4C61-99E7-9DC13D5E584A}">
      <dgm:prSet/>
      <dgm:spPr/>
      <dgm:t>
        <a:bodyPr/>
        <a:lstStyle/>
        <a:p>
          <a:endParaRPr lang="en-US"/>
        </a:p>
      </dgm:t>
    </dgm:pt>
    <dgm:pt modelId="{7D409D1B-8FC9-4C62-9C4B-668D921FF458}">
      <dgm:prSet/>
      <dgm:spPr/>
      <dgm:t>
        <a:bodyPr/>
        <a:lstStyle/>
        <a:p>
          <a:r>
            <a:rPr lang="en-US" dirty="0"/>
            <a:t>1) </a:t>
          </a:r>
          <a:r>
            <a:rPr lang="en-US" dirty="0" err="1"/>
            <a:t>Baş</a:t>
          </a:r>
          <a:r>
            <a:rPr lang="en-US" dirty="0"/>
            <a:t> </a:t>
          </a:r>
          <a:r>
            <a:rPr lang="en-US" dirty="0" err="1"/>
            <a:t>İdareci</a:t>
          </a:r>
          <a:endParaRPr lang="en-US" dirty="0"/>
        </a:p>
      </dgm:t>
    </dgm:pt>
    <dgm:pt modelId="{7389905A-BC61-4EFD-85E1-441F1DEF6FE4}" type="parTrans" cxnId="{EFD0E2A1-7E1B-4B9E-AAD6-CB4D4B9B6564}">
      <dgm:prSet/>
      <dgm:spPr/>
      <dgm:t>
        <a:bodyPr/>
        <a:lstStyle/>
        <a:p>
          <a:endParaRPr lang="en-US"/>
        </a:p>
      </dgm:t>
    </dgm:pt>
    <dgm:pt modelId="{904A2AE2-FD33-4BCF-A221-E8865080A70B}" type="sibTrans" cxnId="{EFD0E2A1-7E1B-4B9E-AAD6-CB4D4B9B6564}">
      <dgm:prSet/>
      <dgm:spPr/>
      <dgm:t>
        <a:bodyPr/>
        <a:lstStyle/>
        <a:p>
          <a:endParaRPr lang="en-US"/>
        </a:p>
      </dgm:t>
    </dgm:pt>
    <dgm:pt modelId="{F273B7C7-7C71-4A75-BBEB-4C674A9433D4}">
      <dgm:prSet/>
      <dgm:spPr/>
      <dgm:t>
        <a:bodyPr/>
        <a:lstStyle/>
        <a:p>
          <a:r>
            <a:rPr lang="en-US" dirty="0"/>
            <a:t>2) </a:t>
          </a:r>
          <a:r>
            <a:rPr lang="en-US" dirty="0" err="1"/>
            <a:t>İdare</a:t>
          </a:r>
          <a:r>
            <a:rPr lang="en-US" dirty="0"/>
            <a:t> </a:t>
          </a:r>
          <a:r>
            <a:rPr lang="en-US" dirty="0" err="1"/>
            <a:t>Meclisi</a:t>
          </a:r>
          <a:endParaRPr lang="en-US" dirty="0"/>
        </a:p>
      </dgm:t>
    </dgm:pt>
    <dgm:pt modelId="{F5A84A11-DA57-40B7-9123-D5C5DFF9FDBA}" type="parTrans" cxnId="{5A533553-358B-404E-B1DE-89F93E4CDF60}">
      <dgm:prSet/>
      <dgm:spPr/>
      <dgm:t>
        <a:bodyPr/>
        <a:lstStyle/>
        <a:p>
          <a:endParaRPr lang="en-US"/>
        </a:p>
      </dgm:t>
    </dgm:pt>
    <dgm:pt modelId="{0FAA735A-F16C-4CA6-99B8-9D6C81A1326C}" type="sibTrans" cxnId="{5A533553-358B-404E-B1DE-89F93E4CDF60}">
      <dgm:prSet/>
      <dgm:spPr/>
      <dgm:t>
        <a:bodyPr/>
        <a:lstStyle/>
        <a:p>
          <a:endParaRPr lang="en-US"/>
        </a:p>
      </dgm:t>
    </dgm:pt>
    <dgm:pt modelId="{F5723E01-C00D-4965-A5C7-B0BE47F03C3E}">
      <dgm:prSet/>
      <dgm:spPr/>
      <dgm:t>
        <a:bodyPr/>
        <a:lstStyle/>
        <a:p>
          <a:r>
            <a:rPr lang="tr-TR" dirty="0"/>
            <a:t>3</a:t>
          </a:r>
          <a:r>
            <a:rPr lang="en-US" dirty="0"/>
            <a:t>) </a:t>
          </a:r>
          <a:r>
            <a:rPr lang="en-US" dirty="0" err="1"/>
            <a:t>Sekreterler</a:t>
          </a:r>
          <a:r>
            <a:rPr lang="en-US" dirty="0"/>
            <a:t> </a:t>
          </a:r>
          <a:r>
            <a:rPr lang="en-US" dirty="0" err="1"/>
            <a:t>Kurulu</a:t>
          </a:r>
          <a:endParaRPr lang="en-US" dirty="0"/>
        </a:p>
      </dgm:t>
    </dgm:pt>
    <dgm:pt modelId="{44F8B0D6-A11C-4641-A2ED-C27C31FF6529}" type="parTrans" cxnId="{96108F22-863D-4446-BD0F-4E50F4E9D9EA}">
      <dgm:prSet/>
      <dgm:spPr/>
      <dgm:t>
        <a:bodyPr/>
        <a:lstStyle/>
        <a:p>
          <a:endParaRPr lang="en-US"/>
        </a:p>
      </dgm:t>
    </dgm:pt>
    <dgm:pt modelId="{497B60EB-35DE-4672-957B-32BCEA4DBBB3}" type="sibTrans" cxnId="{96108F22-863D-4446-BD0F-4E50F4E9D9EA}">
      <dgm:prSet/>
      <dgm:spPr/>
      <dgm:t>
        <a:bodyPr/>
        <a:lstStyle/>
        <a:p>
          <a:endParaRPr lang="en-US"/>
        </a:p>
      </dgm:t>
    </dgm:pt>
    <dgm:pt modelId="{50FF5EA1-10EA-47F1-AB02-BDFC87BBCBF5}">
      <dgm:prSet/>
      <dgm:spPr/>
      <dgm:t>
        <a:bodyPr/>
        <a:lstStyle/>
        <a:p>
          <a:r>
            <a:rPr lang="tr-TR" dirty="0"/>
            <a:t>4) Yasama Meclisi</a:t>
          </a:r>
          <a:endParaRPr lang="en-US" dirty="0"/>
        </a:p>
      </dgm:t>
    </dgm:pt>
    <dgm:pt modelId="{4D455268-CF93-4D3E-BE7E-847C731AA6B3}" type="parTrans" cxnId="{2B737F22-EC26-4B0D-B0D1-3298CB576A99}">
      <dgm:prSet/>
      <dgm:spPr/>
      <dgm:t>
        <a:bodyPr/>
        <a:lstStyle/>
        <a:p>
          <a:endParaRPr lang="en-US"/>
        </a:p>
      </dgm:t>
    </dgm:pt>
    <dgm:pt modelId="{FC680191-EEC6-48C2-8233-F38ABEB237EE}" type="sibTrans" cxnId="{2B737F22-EC26-4B0D-B0D1-3298CB576A99}">
      <dgm:prSet/>
      <dgm:spPr/>
      <dgm:t>
        <a:bodyPr/>
        <a:lstStyle/>
        <a:p>
          <a:endParaRPr lang="en-US"/>
        </a:p>
      </dgm:t>
    </dgm:pt>
    <dgm:pt modelId="{2D8C4E06-A9FF-4731-83DA-FAF929533171}" type="pres">
      <dgm:prSet presAssocID="{BE890AF4-47C9-4C14-871E-FB1871DFE03B}" presName="diagram" presStyleCnt="0">
        <dgm:presLayoutVars>
          <dgm:dir/>
          <dgm:resizeHandles val="exact"/>
        </dgm:presLayoutVars>
      </dgm:prSet>
      <dgm:spPr/>
      <dgm:t>
        <a:bodyPr/>
        <a:lstStyle/>
        <a:p>
          <a:endParaRPr lang="tr-TR"/>
        </a:p>
      </dgm:t>
    </dgm:pt>
    <dgm:pt modelId="{557927C8-FB25-4A7B-924B-517AF44FBC77}" type="pres">
      <dgm:prSet presAssocID="{7CEC3BD5-E431-4D54-8B1F-EBA43A43B626}" presName="node" presStyleLbl="node1" presStyleIdx="0" presStyleCnt="5">
        <dgm:presLayoutVars>
          <dgm:bulletEnabled val="1"/>
        </dgm:presLayoutVars>
      </dgm:prSet>
      <dgm:spPr/>
      <dgm:t>
        <a:bodyPr/>
        <a:lstStyle/>
        <a:p>
          <a:endParaRPr lang="tr-TR"/>
        </a:p>
      </dgm:t>
    </dgm:pt>
    <dgm:pt modelId="{F3559D48-D2AF-41BF-8818-374A46E99D2F}" type="pres">
      <dgm:prSet presAssocID="{FA7AEE36-46FC-40EF-B4DE-2E39750DCC8F}" presName="sibTrans" presStyleLbl="sibTrans2D1" presStyleIdx="0" presStyleCnt="4"/>
      <dgm:spPr/>
      <dgm:t>
        <a:bodyPr/>
        <a:lstStyle/>
        <a:p>
          <a:endParaRPr lang="tr-TR"/>
        </a:p>
      </dgm:t>
    </dgm:pt>
    <dgm:pt modelId="{8FDBBB34-5BE7-46CB-94D0-04B5A18AF596}" type="pres">
      <dgm:prSet presAssocID="{FA7AEE36-46FC-40EF-B4DE-2E39750DCC8F}" presName="connectorText" presStyleLbl="sibTrans2D1" presStyleIdx="0" presStyleCnt="4"/>
      <dgm:spPr/>
      <dgm:t>
        <a:bodyPr/>
        <a:lstStyle/>
        <a:p>
          <a:endParaRPr lang="tr-TR"/>
        </a:p>
      </dgm:t>
    </dgm:pt>
    <dgm:pt modelId="{B3619376-4ECA-4C7E-BA79-27327F2A4C6E}" type="pres">
      <dgm:prSet presAssocID="{7D409D1B-8FC9-4C62-9C4B-668D921FF458}" presName="node" presStyleLbl="node1" presStyleIdx="1" presStyleCnt="5">
        <dgm:presLayoutVars>
          <dgm:bulletEnabled val="1"/>
        </dgm:presLayoutVars>
      </dgm:prSet>
      <dgm:spPr/>
      <dgm:t>
        <a:bodyPr/>
        <a:lstStyle/>
        <a:p>
          <a:endParaRPr lang="tr-TR"/>
        </a:p>
      </dgm:t>
    </dgm:pt>
    <dgm:pt modelId="{115F5ECB-825C-433E-8302-E8FFE1560767}" type="pres">
      <dgm:prSet presAssocID="{904A2AE2-FD33-4BCF-A221-E8865080A70B}" presName="sibTrans" presStyleLbl="sibTrans2D1" presStyleIdx="1" presStyleCnt="4"/>
      <dgm:spPr/>
      <dgm:t>
        <a:bodyPr/>
        <a:lstStyle/>
        <a:p>
          <a:endParaRPr lang="tr-TR"/>
        </a:p>
      </dgm:t>
    </dgm:pt>
    <dgm:pt modelId="{BBC50D36-8CE2-4000-8E38-DD7EC22FCD28}" type="pres">
      <dgm:prSet presAssocID="{904A2AE2-FD33-4BCF-A221-E8865080A70B}" presName="connectorText" presStyleLbl="sibTrans2D1" presStyleIdx="1" presStyleCnt="4"/>
      <dgm:spPr/>
      <dgm:t>
        <a:bodyPr/>
        <a:lstStyle/>
        <a:p>
          <a:endParaRPr lang="tr-TR"/>
        </a:p>
      </dgm:t>
    </dgm:pt>
    <dgm:pt modelId="{A29952D6-1C9A-49BE-A0A5-3F6D0264C5B0}" type="pres">
      <dgm:prSet presAssocID="{F273B7C7-7C71-4A75-BBEB-4C674A9433D4}" presName="node" presStyleLbl="node1" presStyleIdx="2" presStyleCnt="5">
        <dgm:presLayoutVars>
          <dgm:bulletEnabled val="1"/>
        </dgm:presLayoutVars>
      </dgm:prSet>
      <dgm:spPr/>
      <dgm:t>
        <a:bodyPr/>
        <a:lstStyle/>
        <a:p>
          <a:endParaRPr lang="tr-TR"/>
        </a:p>
      </dgm:t>
    </dgm:pt>
    <dgm:pt modelId="{F1F74EC5-37AF-4714-899F-607DCF835220}" type="pres">
      <dgm:prSet presAssocID="{0FAA735A-F16C-4CA6-99B8-9D6C81A1326C}" presName="sibTrans" presStyleLbl="sibTrans2D1" presStyleIdx="2" presStyleCnt="4"/>
      <dgm:spPr/>
      <dgm:t>
        <a:bodyPr/>
        <a:lstStyle/>
        <a:p>
          <a:endParaRPr lang="tr-TR"/>
        </a:p>
      </dgm:t>
    </dgm:pt>
    <dgm:pt modelId="{18912AE8-E2B7-4691-B5E6-83560AD2B2A0}" type="pres">
      <dgm:prSet presAssocID="{0FAA735A-F16C-4CA6-99B8-9D6C81A1326C}" presName="connectorText" presStyleLbl="sibTrans2D1" presStyleIdx="2" presStyleCnt="4"/>
      <dgm:spPr/>
      <dgm:t>
        <a:bodyPr/>
        <a:lstStyle/>
        <a:p>
          <a:endParaRPr lang="tr-TR"/>
        </a:p>
      </dgm:t>
    </dgm:pt>
    <dgm:pt modelId="{109B4827-6D96-453F-BF8B-727953411762}" type="pres">
      <dgm:prSet presAssocID="{F5723E01-C00D-4965-A5C7-B0BE47F03C3E}" presName="node" presStyleLbl="node1" presStyleIdx="3" presStyleCnt="5">
        <dgm:presLayoutVars>
          <dgm:bulletEnabled val="1"/>
        </dgm:presLayoutVars>
      </dgm:prSet>
      <dgm:spPr/>
      <dgm:t>
        <a:bodyPr/>
        <a:lstStyle/>
        <a:p>
          <a:endParaRPr lang="tr-TR"/>
        </a:p>
      </dgm:t>
    </dgm:pt>
    <dgm:pt modelId="{2CBF973B-25B8-4759-A1DF-660C2EC98DAF}" type="pres">
      <dgm:prSet presAssocID="{497B60EB-35DE-4672-957B-32BCEA4DBBB3}" presName="sibTrans" presStyleLbl="sibTrans2D1" presStyleIdx="3" presStyleCnt="4"/>
      <dgm:spPr/>
      <dgm:t>
        <a:bodyPr/>
        <a:lstStyle/>
        <a:p>
          <a:endParaRPr lang="tr-TR"/>
        </a:p>
      </dgm:t>
    </dgm:pt>
    <dgm:pt modelId="{417E24BD-4D2F-4C5B-89FE-12847AE6B4BA}" type="pres">
      <dgm:prSet presAssocID="{497B60EB-35DE-4672-957B-32BCEA4DBBB3}" presName="connectorText" presStyleLbl="sibTrans2D1" presStyleIdx="3" presStyleCnt="4"/>
      <dgm:spPr/>
      <dgm:t>
        <a:bodyPr/>
        <a:lstStyle/>
        <a:p>
          <a:endParaRPr lang="tr-TR"/>
        </a:p>
      </dgm:t>
    </dgm:pt>
    <dgm:pt modelId="{6B2119AD-F5D7-4F9C-BD11-C9D84B8E46E5}" type="pres">
      <dgm:prSet presAssocID="{50FF5EA1-10EA-47F1-AB02-BDFC87BBCBF5}" presName="node" presStyleLbl="node1" presStyleIdx="4" presStyleCnt="5">
        <dgm:presLayoutVars>
          <dgm:bulletEnabled val="1"/>
        </dgm:presLayoutVars>
      </dgm:prSet>
      <dgm:spPr/>
      <dgm:t>
        <a:bodyPr/>
        <a:lstStyle/>
        <a:p>
          <a:endParaRPr lang="tr-TR"/>
        </a:p>
      </dgm:t>
    </dgm:pt>
  </dgm:ptLst>
  <dgm:cxnLst>
    <dgm:cxn modelId="{4BD594DB-5CE0-464F-B26E-9E260ACAECCE}" type="presOf" srcId="{497B60EB-35DE-4672-957B-32BCEA4DBBB3}" destId="{2CBF973B-25B8-4759-A1DF-660C2EC98DAF}" srcOrd="0" destOrd="0" presId="urn:microsoft.com/office/officeart/2005/8/layout/process5"/>
    <dgm:cxn modelId="{8B7B7074-DCA7-49F6-9C7E-A212057B25BC}" type="presOf" srcId="{0FAA735A-F16C-4CA6-99B8-9D6C81A1326C}" destId="{F1F74EC5-37AF-4714-899F-607DCF835220}" srcOrd="0" destOrd="0" presId="urn:microsoft.com/office/officeart/2005/8/layout/process5"/>
    <dgm:cxn modelId="{EFD0E2A1-7E1B-4B9E-AAD6-CB4D4B9B6564}" srcId="{BE890AF4-47C9-4C14-871E-FB1871DFE03B}" destId="{7D409D1B-8FC9-4C62-9C4B-668D921FF458}" srcOrd="1" destOrd="0" parTransId="{7389905A-BC61-4EFD-85E1-441F1DEF6FE4}" sibTransId="{904A2AE2-FD33-4BCF-A221-E8865080A70B}"/>
    <dgm:cxn modelId="{7A6AEC7F-361C-4335-83A2-4CEB8EE0BF9A}" type="presOf" srcId="{0FAA735A-F16C-4CA6-99B8-9D6C81A1326C}" destId="{18912AE8-E2B7-4691-B5E6-83560AD2B2A0}" srcOrd="1" destOrd="0" presId="urn:microsoft.com/office/officeart/2005/8/layout/process5"/>
    <dgm:cxn modelId="{BC9A9272-0A3A-4391-959D-48B9CA1167E5}" type="presOf" srcId="{904A2AE2-FD33-4BCF-A221-E8865080A70B}" destId="{BBC50D36-8CE2-4000-8E38-DD7EC22FCD28}" srcOrd="1" destOrd="0" presId="urn:microsoft.com/office/officeart/2005/8/layout/process5"/>
    <dgm:cxn modelId="{2090EDCE-413A-4F30-A87F-113F802CD906}" type="presOf" srcId="{BE890AF4-47C9-4C14-871E-FB1871DFE03B}" destId="{2D8C4E06-A9FF-4731-83DA-FAF929533171}" srcOrd="0" destOrd="0" presId="urn:microsoft.com/office/officeart/2005/8/layout/process5"/>
    <dgm:cxn modelId="{CAE91D44-7107-4B0E-95EE-C727B1424840}" type="presOf" srcId="{F273B7C7-7C71-4A75-BBEB-4C674A9433D4}" destId="{A29952D6-1C9A-49BE-A0A5-3F6D0264C5B0}" srcOrd="0" destOrd="0" presId="urn:microsoft.com/office/officeart/2005/8/layout/process5"/>
    <dgm:cxn modelId="{F90ACFE7-C67D-4C61-99E7-9DC13D5E584A}" srcId="{BE890AF4-47C9-4C14-871E-FB1871DFE03B}" destId="{7CEC3BD5-E431-4D54-8B1F-EBA43A43B626}" srcOrd="0" destOrd="0" parTransId="{A85C98A5-F396-4DB6-BD11-0E259E307217}" sibTransId="{FA7AEE36-46FC-40EF-B4DE-2E39750DCC8F}"/>
    <dgm:cxn modelId="{4B2C50FF-9CD3-4806-9909-3A53CF96C313}" type="presOf" srcId="{7CEC3BD5-E431-4D54-8B1F-EBA43A43B626}" destId="{557927C8-FB25-4A7B-924B-517AF44FBC77}" srcOrd="0" destOrd="0" presId="urn:microsoft.com/office/officeart/2005/8/layout/process5"/>
    <dgm:cxn modelId="{5A533553-358B-404E-B1DE-89F93E4CDF60}" srcId="{BE890AF4-47C9-4C14-871E-FB1871DFE03B}" destId="{F273B7C7-7C71-4A75-BBEB-4C674A9433D4}" srcOrd="2" destOrd="0" parTransId="{F5A84A11-DA57-40B7-9123-D5C5DFF9FDBA}" sibTransId="{0FAA735A-F16C-4CA6-99B8-9D6C81A1326C}"/>
    <dgm:cxn modelId="{347F9C46-6F24-4F93-BF58-01435EAFE844}" type="presOf" srcId="{FA7AEE36-46FC-40EF-B4DE-2E39750DCC8F}" destId="{F3559D48-D2AF-41BF-8818-374A46E99D2F}" srcOrd="0" destOrd="0" presId="urn:microsoft.com/office/officeart/2005/8/layout/process5"/>
    <dgm:cxn modelId="{2B737F22-EC26-4B0D-B0D1-3298CB576A99}" srcId="{BE890AF4-47C9-4C14-871E-FB1871DFE03B}" destId="{50FF5EA1-10EA-47F1-AB02-BDFC87BBCBF5}" srcOrd="4" destOrd="0" parTransId="{4D455268-CF93-4D3E-BE7E-847C731AA6B3}" sibTransId="{FC680191-EEC6-48C2-8233-F38ABEB237EE}"/>
    <dgm:cxn modelId="{A5FA6F34-2424-432E-AA96-10044D6CF9C4}" type="presOf" srcId="{FA7AEE36-46FC-40EF-B4DE-2E39750DCC8F}" destId="{8FDBBB34-5BE7-46CB-94D0-04B5A18AF596}" srcOrd="1" destOrd="0" presId="urn:microsoft.com/office/officeart/2005/8/layout/process5"/>
    <dgm:cxn modelId="{52B6D071-E830-40D2-A22E-17216F18B437}" type="presOf" srcId="{904A2AE2-FD33-4BCF-A221-E8865080A70B}" destId="{115F5ECB-825C-433E-8302-E8FFE1560767}" srcOrd="0" destOrd="0" presId="urn:microsoft.com/office/officeart/2005/8/layout/process5"/>
    <dgm:cxn modelId="{96108F22-863D-4446-BD0F-4E50F4E9D9EA}" srcId="{BE890AF4-47C9-4C14-871E-FB1871DFE03B}" destId="{F5723E01-C00D-4965-A5C7-B0BE47F03C3E}" srcOrd="3" destOrd="0" parTransId="{44F8B0D6-A11C-4641-A2ED-C27C31FF6529}" sibTransId="{497B60EB-35DE-4672-957B-32BCEA4DBBB3}"/>
    <dgm:cxn modelId="{E5CEEA03-BFB4-4CCA-A2D5-4C617DC2240F}" type="presOf" srcId="{F5723E01-C00D-4965-A5C7-B0BE47F03C3E}" destId="{109B4827-6D96-453F-BF8B-727953411762}" srcOrd="0" destOrd="0" presId="urn:microsoft.com/office/officeart/2005/8/layout/process5"/>
    <dgm:cxn modelId="{E1733367-CFFB-47BA-B965-03F28BA2823D}" type="presOf" srcId="{7D409D1B-8FC9-4C62-9C4B-668D921FF458}" destId="{B3619376-4ECA-4C7E-BA79-27327F2A4C6E}" srcOrd="0" destOrd="0" presId="urn:microsoft.com/office/officeart/2005/8/layout/process5"/>
    <dgm:cxn modelId="{86D987A8-4BE9-4E6C-B660-890CB11DFC3D}" type="presOf" srcId="{497B60EB-35DE-4672-957B-32BCEA4DBBB3}" destId="{417E24BD-4D2F-4C5B-89FE-12847AE6B4BA}" srcOrd="1" destOrd="0" presId="urn:microsoft.com/office/officeart/2005/8/layout/process5"/>
    <dgm:cxn modelId="{7AD46924-8E3C-47F0-95E6-83164C926B2E}" type="presOf" srcId="{50FF5EA1-10EA-47F1-AB02-BDFC87BBCBF5}" destId="{6B2119AD-F5D7-4F9C-BD11-C9D84B8E46E5}" srcOrd="0" destOrd="0" presId="urn:microsoft.com/office/officeart/2005/8/layout/process5"/>
    <dgm:cxn modelId="{56DE7AC6-EACB-44F6-BD82-364A0C663AA8}" type="presParOf" srcId="{2D8C4E06-A9FF-4731-83DA-FAF929533171}" destId="{557927C8-FB25-4A7B-924B-517AF44FBC77}" srcOrd="0" destOrd="0" presId="urn:microsoft.com/office/officeart/2005/8/layout/process5"/>
    <dgm:cxn modelId="{3C37424D-7B43-4B04-B97B-8162861CAA09}" type="presParOf" srcId="{2D8C4E06-A9FF-4731-83DA-FAF929533171}" destId="{F3559D48-D2AF-41BF-8818-374A46E99D2F}" srcOrd="1" destOrd="0" presId="urn:microsoft.com/office/officeart/2005/8/layout/process5"/>
    <dgm:cxn modelId="{86EC5118-140F-4EF7-BE26-BBD581129797}" type="presParOf" srcId="{F3559D48-D2AF-41BF-8818-374A46E99D2F}" destId="{8FDBBB34-5BE7-46CB-94D0-04B5A18AF596}" srcOrd="0" destOrd="0" presId="urn:microsoft.com/office/officeart/2005/8/layout/process5"/>
    <dgm:cxn modelId="{B6733838-AFEA-4B9E-B03E-DAE31FA5CEF0}" type="presParOf" srcId="{2D8C4E06-A9FF-4731-83DA-FAF929533171}" destId="{B3619376-4ECA-4C7E-BA79-27327F2A4C6E}" srcOrd="2" destOrd="0" presId="urn:microsoft.com/office/officeart/2005/8/layout/process5"/>
    <dgm:cxn modelId="{A738AA29-72E8-45AC-A85E-179F8CE63572}" type="presParOf" srcId="{2D8C4E06-A9FF-4731-83DA-FAF929533171}" destId="{115F5ECB-825C-433E-8302-E8FFE1560767}" srcOrd="3" destOrd="0" presId="urn:microsoft.com/office/officeart/2005/8/layout/process5"/>
    <dgm:cxn modelId="{B450B22F-F7A3-491F-830A-F0B8D84943AC}" type="presParOf" srcId="{115F5ECB-825C-433E-8302-E8FFE1560767}" destId="{BBC50D36-8CE2-4000-8E38-DD7EC22FCD28}" srcOrd="0" destOrd="0" presId="urn:microsoft.com/office/officeart/2005/8/layout/process5"/>
    <dgm:cxn modelId="{4854BBE0-4EF3-43B2-B16F-86A8B27E17C5}" type="presParOf" srcId="{2D8C4E06-A9FF-4731-83DA-FAF929533171}" destId="{A29952D6-1C9A-49BE-A0A5-3F6D0264C5B0}" srcOrd="4" destOrd="0" presId="urn:microsoft.com/office/officeart/2005/8/layout/process5"/>
    <dgm:cxn modelId="{3541D3BC-38E1-4243-808E-D6C500033811}" type="presParOf" srcId="{2D8C4E06-A9FF-4731-83DA-FAF929533171}" destId="{F1F74EC5-37AF-4714-899F-607DCF835220}" srcOrd="5" destOrd="0" presId="urn:microsoft.com/office/officeart/2005/8/layout/process5"/>
    <dgm:cxn modelId="{7995C4FF-BA30-4736-8640-B94EEBE783D7}" type="presParOf" srcId="{F1F74EC5-37AF-4714-899F-607DCF835220}" destId="{18912AE8-E2B7-4691-B5E6-83560AD2B2A0}" srcOrd="0" destOrd="0" presId="urn:microsoft.com/office/officeart/2005/8/layout/process5"/>
    <dgm:cxn modelId="{0F290807-EFD2-400B-B4D4-895DB4560821}" type="presParOf" srcId="{2D8C4E06-A9FF-4731-83DA-FAF929533171}" destId="{109B4827-6D96-453F-BF8B-727953411762}" srcOrd="6" destOrd="0" presId="urn:microsoft.com/office/officeart/2005/8/layout/process5"/>
    <dgm:cxn modelId="{3BBD73BF-0BB8-467F-A644-2E26005CFC77}" type="presParOf" srcId="{2D8C4E06-A9FF-4731-83DA-FAF929533171}" destId="{2CBF973B-25B8-4759-A1DF-660C2EC98DAF}" srcOrd="7" destOrd="0" presId="urn:microsoft.com/office/officeart/2005/8/layout/process5"/>
    <dgm:cxn modelId="{06D25F47-0A76-494F-A2CE-9530B17EADCE}" type="presParOf" srcId="{2CBF973B-25B8-4759-A1DF-660C2EC98DAF}" destId="{417E24BD-4D2F-4C5B-89FE-12847AE6B4BA}" srcOrd="0" destOrd="0" presId="urn:microsoft.com/office/officeart/2005/8/layout/process5"/>
    <dgm:cxn modelId="{92B48B59-3D6D-426C-A03B-0F20B964997C}" type="presParOf" srcId="{2D8C4E06-A9FF-4731-83DA-FAF929533171}" destId="{6B2119AD-F5D7-4F9C-BD11-C9D84B8E46E5}"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7B29E3-C0F1-4928-AD39-6B2D88E967F5}"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3AFC0AA-7A77-435C-B0E2-2858F50D6678}">
      <dgm:prSet/>
      <dgm:spPr/>
      <dgm:t>
        <a:bodyPr/>
        <a:lstStyle/>
        <a:p>
          <a:r>
            <a:rPr lang="en-US"/>
            <a:t>Sosyalist sistem ve politikalar Hong Kong’ta uygulanmayacaktır</a:t>
          </a:r>
          <a:r>
            <a:rPr lang="tr-TR"/>
            <a:t>.</a:t>
          </a:r>
          <a:endParaRPr lang="en-US"/>
        </a:p>
      </dgm:t>
    </dgm:pt>
    <dgm:pt modelId="{768F81A5-398E-4649-8EE1-303041104C65}" type="parTrans" cxnId="{A5B60B72-847A-45F8-A45C-6FEDED29F66D}">
      <dgm:prSet/>
      <dgm:spPr/>
      <dgm:t>
        <a:bodyPr/>
        <a:lstStyle/>
        <a:p>
          <a:endParaRPr lang="en-US"/>
        </a:p>
      </dgm:t>
    </dgm:pt>
    <dgm:pt modelId="{991AADA6-2A80-432F-8C8F-35BE7562E72F}" type="sibTrans" cxnId="{A5B60B72-847A-45F8-A45C-6FEDED29F66D}">
      <dgm:prSet/>
      <dgm:spPr/>
      <dgm:t>
        <a:bodyPr/>
        <a:lstStyle/>
        <a:p>
          <a:endParaRPr lang="en-US"/>
        </a:p>
      </dgm:t>
    </dgm:pt>
    <dgm:pt modelId="{4FCF5492-4F4E-48C8-90C2-4160DB014F36}">
      <dgm:prSet/>
      <dgm:spPr/>
      <dgm:t>
        <a:bodyPr/>
        <a:lstStyle/>
        <a:p>
          <a:r>
            <a:rPr lang="en-US" dirty="0"/>
            <a:t>Hong Kong </a:t>
          </a:r>
          <a:r>
            <a:rPr lang="en-US" dirty="0" err="1"/>
            <a:t>bağımsız</a:t>
          </a:r>
          <a:r>
            <a:rPr lang="en-US" dirty="0"/>
            <a:t> </a:t>
          </a:r>
          <a:r>
            <a:rPr lang="en-US" dirty="0" err="1"/>
            <a:t>maliyeye</a:t>
          </a:r>
          <a:r>
            <a:rPr lang="en-US" dirty="0"/>
            <a:t> </a:t>
          </a:r>
          <a:r>
            <a:rPr lang="en-US" dirty="0" err="1"/>
            <a:t>sahip</a:t>
          </a:r>
          <a:r>
            <a:rPr lang="en-US" dirty="0"/>
            <a:t> </a:t>
          </a:r>
          <a:r>
            <a:rPr lang="en-US" dirty="0" err="1"/>
            <a:t>olacak</a:t>
          </a:r>
          <a:r>
            <a:rPr lang="en-US" dirty="0"/>
            <a:t>, Çin </a:t>
          </a:r>
          <a:r>
            <a:rPr lang="en-US" dirty="0" err="1"/>
            <a:t>bütçesine</a:t>
          </a:r>
          <a:r>
            <a:rPr lang="en-US" dirty="0"/>
            <a:t> </a:t>
          </a:r>
          <a:r>
            <a:rPr lang="en-US" dirty="0" err="1"/>
            <a:t>karşılıksız</a:t>
          </a:r>
          <a:r>
            <a:rPr lang="en-US" dirty="0"/>
            <a:t> </a:t>
          </a:r>
          <a:r>
            <a:rPr lang="en-US" dirty="0" err="1"/>
            <a:t>aktarma</a:t>
          </a:r>
          <a:r>
            <a:rPr lang="en-US" dirty="0"/>
            <a:t> </a:t>
          </a:r>
          <a:r>
            <a:rPr lang="en-US" dirty="0" err="1"/>
            <a:t>yapılmayacaktır</a:t>
          </a:r>
          <a:r>
            <a:rPr lang="tr-TR" dirty="0"/>
            <a:t>.</a:t>
          </a:r>
          <a:endParaRPr lang="en-US" dirty="0"/>
        </a:p>
      </dgm:t>
    </dgm:pt>
    <dgm:pt modelId="{357CE298-51D9-492E-B865-7DF5F14A4447}" type="parTrans" cxnId="{6E18B099-CF49-4A3E-A75B-F6600E5B0E0E}">
      <dgm:prSet/>
      <dgm:spPr/>
      <dgm:t>
        <a:bodyPr/>
        <a:lstStyle/>
        <a:p>
          <a:endParaRPr lang="en-US"/>
        </a:p>
      </dgm:t>
    </dgm:pt>
    <dgm:pt modelId="{DCD68F39-EC73-4965-8095-74774209A6FA}" type="sibTrans" cxnId="{6E18B099-CF49-4A3E-A75B-F6600E5B0E0E}">
      <dgm:prSet/>
      <dgm:spPr/>
      <dgm:t>
        <a:bodyPr/>
        <a:lstStyle/>
        <a:p>
          <a:endParaRPr lang="en-US"/>
        </a:p>
      </dgm:t>
    </dgm:pt>
    <dgm:pt modelId="{97D8B78C-7A2C-49EF-B091-C1844512C5D9}">
      <dgm:prSet/>
      <dgm:spPr/>
      <dgm:t>
        <a:bodyPr/>
        <a:lstStyle/>
        <a:p>
          <a:r>
            <a:rPr lang="en-US"/>
            <a:t>Hong Kong serbest ticaret bölgesi olma konumunu muhafaza edecek</a:t>
          </a:r>
          <a:r>
            <a:rPr lang="tr-TR"/>
            <a:t>.</a:t>
          </a:r>
          <a:endParaRPr lang="en-US"/>
        </a:p>
      </dgm:t>
    </dgm:pt>
    <dgm:pt modelId="{2B10625A-2CA3-4814-B998-BB09D2D48EFE}" type="parTrans" cxnId="{7842F96C-EBA4-4673-B5DD-D1ADD8F9863F}">
      <dgm:prSet/>
      <dgm:spPr/>
      <dgm:t>
        <a:bodyPr/>
        <a:lstStyle/>
        <a:p>
          <a:endParaRPr lang="en-US"/>
        </a:p>
      </dgm:t>
    </dgm:pt>
    <dgm:pt modelId="{786A4228-2227-484B-B92B-83A2D5E3F3C0}" type="sibTrans" cxnId="{7842F96C-EBA4-4673-B5DD-D1ADD8F9863F}">
      <dgm:prSet/>
      <dgm:spPr/>
      <dgm:t>
        <a:bodyPr/>
        <a:lstStyle/>
        <a:p>
          <a:endParaRPr lang="en-US"/>
        </a:p>
      </dgm:t>
    </dgm:pt>
    <dgm:pt modelId="{A0EE34BC-31DB-441A-812F-1BB112CE93EA}">
      <dgm:prSet/>
      <dgm:spPr/>
      <dgm:t>
        <a:bodyPr/>
        <a:lstStyle/>
        <a:p>
          <a:r>
            <a:rPr lang="en-US"/>
            <a:t>Yargıda İngiliz sistemi uygulanmaya devam edecektir</a:t>
          </a:r>
          <a:r>
            <a:rPr lang="tr-TR"/>
            <a:t>.</a:t>
          </a:r>
          <a:endParaRPr lang="en-US"/>
        </a:p>
      </dgm:t>
    </dgm:pt>
    <dgm:pt modelId="{02FA5527-5BB3-4486-B777-FFE1AF0BF7BE}" type="parTrans" cxnId="{206526F8-30CA-4A53-A6A7-CA959AC66342}">
      <dgm:prSet/>
      <dgm:spPr/>
      <dgm:t>
        <a:bodyPr/>
        <a:lstStyle/>
        <a:p>
          <a:endParaRPr lang="en-US"/>
        </a:p>
      </dgm:t>
    </dgm:pt>
    <dgm:pt modelId="{0C0EC25F-90C9-4947-8309-4E0401B4A573}" type="sibTrans" cxnId="{206526F8-30CA-4A53-A6A7-CA959AC66342}">
      <dgm:prSet/>
      <dgm:spPr/>
      <dgm:t>
        <a:bodyPr/>
        <a:lstStyle/>
        <a:p>
          <a:endParaRPr lang="en-US"/>
        </a:p>
      </dgm:t>
    </dgm:pt>
    <dgm:pt modelId="{B47C6E6F-E64F-430F-A9A9-107841597B2D}" type="pres">
      <dgm:prSet presAssocID="{C57B29E3-C0F1-4928-AD39-6B2D88E967F5}" presName="linear" presStyleCnt="0">
        <dgm:presLayoutVars>
          <dgm:animLvl val="lvl"/>
          <dgm:resizeHandles val="exact"/>
        </dgm:presLayoutVars>
      </dgm:prSet>
      <dgm:spPr/>
      <dgm:t>
        <a:bodyPr/>
        <a:lstStyle/>
        <a:p>
          <a:endParaRPr lang="tr-TR"/>
        </a:p>
      </dgm:t>
    </dgm:pt>
    <dgm:pt modelId="{405CCF98-E97D-4E04-82EB-420AED2ED417}" type="pres">
      <dgm:prSet presAssocID="{D3AFC0AA-7A77-435C-B0E2-2858F50D6678}" presName="parentText" presStyleLbl="node1" presStyleIdx="0" presStyleCnt="4">
        <dgm:presLayoutVars>
          <dgm:chMax val="0"/>
          <dgm:bulletEnabled val="1"/>
        </dgm:presLayoutVars>
      </dgm:prSet>
      <dgm:spPr/>
      <dgm:t>
        <a:bodyPr/>
        <a:lstStyle/>
        <a:p>
          <a:endParaRPr lang="tr-TR"/>
        </a:p>
      </dgm:t>
    </dgm:pt>
    <dgm:pt modelId="{89F83232-A944-471A-A327-9B5864289778}" type="pres">
      <dgm:prSet presAssocID="{991AADA6-2A80-432F-8C8F-35BE7562E72F}" presName="spacer" presStyleCnt="0"/>
      <dgm:spPr/>
    </dgm:pt>
    <dgm:pt modelId="{C69AE478-654A-4047-A4E5-1520BFD4307F}" type="pres">
      <dgm:prSet presAssocID="{4FCF5492-4F4E-48C8-90C2-4160DB014F36}" presName="parentText" presStyleLbl="node1" presStyleIdx="1" presStyleCnt="4">
        <dgm:presLayoutVars>
          <dgm:chMax val="0"/>
          <dgm:bulletEnabled val="1"/>
        </dgm:presLayoutVars>
      </dgm:prSet>
      <dgm:spPr/>
      <dgm:t>
        <a:bodyPr/>
        <a:lstStyle/>
        <a:p>
          <a:endParaRPr lang="tr-TR"/>
        </a:p>
      </dgm:t>
    </dgm:pt>
    <dgm:pt modelId="{410A95F4-91BC-495E-9D9E-5092E4C7D7BE}" type="pres">
      <dgm:prSet presAssocID="{DCD68F39-EC73-4965-8095-74774209A6FA}" presName="spacer" presStyleCnt="0"/>
      <dgm:spPr/>
    </dgm:pt>
    <dgm:pt modelId="{00D14648-B6AF-47A0-A459-7575E491753A}" type="pres">
      <dgm:prSet presAssocID="{97D8B78C-7A2C-49EF-B091-C1844512C5D9}" presName="parentText" presStyleLbl="node1" presStyleIdx="2" presStyleCnt="4">
        <dgm:presLayoutVars>
          <dgm:chMax val="0"/>
          <dgm:bulletEnabled val="1"/>
        </dgm:presLayoutVars>
      </dgm:prSet>
      <dgm:spPr/>
      <dgm:t>
        <a:bodyPr/>
        <a:lstStyle/>
        <a:p>
          <a:endParaRPr lang="tr-TR"/>
        </a:p>
      </dgm:t>
    </dgm:pt>
    <dgm:pt modelId="{29876B97-336E-4894-AF89-E8CC6B07909B}" type="pres">
      <dgm:prSet presAssocID="{786A4228-2227-484B-B92B-83A2D5E3F3C0}" presName="spacer" presStyleCnt="0"/>
      <dgm:spPr/>
    </dgm:pt>
    <dgm:pt modelId="{4B6BBEC6-D0BA-4613-BB3C-B7919D1C4483}" type="pres">
      <dgm:prSet presAssocID="{A0EE34BC-31DB-441A-812F-1BB112CE93EA}" presName="parentText" presStyleLbl="node1" presStyleIdx="3" presStyleCnt="4">
        <dgm:presLayoutVars>
          <dgm:chMax val="0"/>
          <dgm:bulletEnabled val="1"/>
        </dgm:presLayoutVars>
      </dgm:prSet>
      <dgm:spPr/>
      <dgm:t>
        <a:bodyPr/>
        <a:lstStyle/>
        <a:p>
          <a:endParaRPr lang="tr-TR"/>
        </a:p>
      </dgm:t>
    </dgm:pt>
  </dgm:ptLst>
  <dgm:cxnLst>
    <dgm:cxn modelId="{57974706-4496-456A-BC4E-B84BB7060F61}" type="presOf" srcId="{D3AFC0AA-7A77-435C-B0E2-2858F50D6678}" destId="{405CCF98-E97D-4E04-82EB-420AED2ED417}" srcOrd="0" destOrd="0" presId="urn:microsoft.com/office/officeart/2005/8/layout/vList2"/>
    <dgm:cxn modelId="{10F302CA-BA4B-4776-80EA-B87897949D98}" type="presOf" srcId="{C57B29E3-C0F1-4928-AD39-6B2D88E967F5}" destId="{B47C6E6F-E64F-430F-A9A9-107841597B2D}" srcOrd="0" destOrd="0" presId="urn:microsoft.com/office/officeart/2005/8/layout/vList2"/>
    <dgm:cxn modelId="{206526F8-30CA-4A53-A6A7-CA959AC66342}" srcId="{C57B29E3-C0F1-4928-AD39-6B2D88E967F5}" destId="{A0EE34BC-31DB-441A-812F-1BB112CE93EA}" srcOrd="3" destOrd="0" parTransId="{02FA5527-5BB3-4486-B777-FFE1AF0BF7BE}" sibTransId="{0C0EC25F-90C9-4947-8309-4E0401B4A573}"/>
    <dgm:cxn modelId="{7842F96C-EBA4-4673-B5DD-D1ADD8F9863F}" srcId="{C57B29E3-C0F1-4928-AD39-6B2D88E967F5}" destId="{97D8B78C-7A2C-49EF-B091-C1844512C5D9}" srcOrd="2" destOrd="0" parTransId="{2B10625A-2CA3-4814-B998-BB09D2D48EFE}" sibTransId="{786A4228-2227-484B-B92B-83A2D5E3F3C0}"/>
    <dgm:cxn modelId="{6E18B099-CF49-4A3E-A75B-F6600E5B0E0E}" srcId="{C57B29E3-C0F1-4928-AD39-6B2D88E967F5}" destId="{4FCF5492-4F4E-48C8-90C2-4160DB014F36}" srcOrd="1" destOrd="0" parTransId="{357CE298-51D9-492E-B865-7DF5F14A4447}" sibTransId="{DCD68F39-EC73-4965-8095-74774209A6FA}"/>
    <dgm:cxn modelId="{4BA4CAF5-BBA0-4224-B62E-9AF30EF89FBF}" type="presOf" srcId="{A0EE34BC-31DB-441A-812F-1BB112CE93EA}" destId="{4B6BBEC6-D0BA-4613-BB3C-B7919D1C4483}" srcOrd="0" destOrd="0" presId="urn:microsoft.com/office/officeart/2005/8/layout/vList2"/>
    <dgm:cxn modelId="{B35EAF46-0CBD-4FC5-BD9D-37DBBB3B1AE9}" type="presOf" srcId="{4FCF5492-4F4E-48C8-90C2-4160DB014F36}" destId="{C69AE478-654A-4047-A4E5-1520BFD4307F}" srcOrd="0" destOrd="0" presId="urn:microsoft.com/office/officeart/2005/8/layout/vList2"/>
    <dgm:cxn modelId="{A5B60B72-847A-45F8-A45C-6FEDED29F66D}" srcId="{C57B29E3-C0F1-4928-AD39-6B2D88E967F5}" destId="{D3AFC0AA-7A77-435C-B0E2-2858F50D6678}" srcOrd="0" destOrd="0" parTransId="{768F81A5-398E-4649-8EE1-303041104C65}" sibTransId="{991AADA6-2A80-432F-8C8F-35BE7562E72F}"/>
    <dgm:cxn modelId="{A9CE7106-9045-412D-8DD3-721512C5188C}" type="presOf" srcId="{97D8B78C-7A2C-49EF-B091-C1844512C5D9}" destId="{00D14648-B6AF-47A0-A459-7575E491753A}" srcOrd="0" destOrd="0" presId="urn:microsoft.com/office/officeart/2005/8/layout/vList2"/>
    <dgm:cxn modelId="{67131120-A38E-4FF5-86E6-719625FD5449}" type="presParOf" srcId="{B47C6E6F-E64F-430F-A9A9-107841597B2D}" destId="{405CCF98-E97D-4E04-82EB-420AED2ED417}" srcOrd="0" destOrd="0" presId="urn:microsoft.com/office/officeart/2005/8/layout/vList2"/>
    <dgm:cxn modelId="{76C17835-C8B9-430A-87D5-C22257C01B92}" type="presParOf" srcId="{B47C6E6F-E64F-430F-A9A9-107841597B2D}" destId="{89F83232-A944-471A-A327-9B5864289778}" srcOrd="1" destOrd="0" presId="urn:microsoft.com/office/officeart/2005/8/layout/vList2"/>
    <dgm:cxn modelId="{CB0B033C-DDE7-40E9-8947-693B199E52FE}" type="presParOf" srcId="{B47C6E6F-E64F-430F-A9A9-107841597B2D}" destId="{C69AE478-654A-4047-A4E5-1520BFD4307F}" srcOrd="2" destOrd="0" presId="urn:microsoft.com/office/officeart/2005/8/layout/vList2"/>
    <dgm:cxn modelId="{65F5386A-56E2-4F37-9601-C10D753DC9A7}" type="presParOf" srcId="{B47C6E6F-E64F-430F-A9A9-107841597B2D}" destId="{410A95F4-91BC-495E-9D9E-5092E4C7D7BE}" srcOrd="3" destOrd="0" presId="urn:microsoft.com/office/officeart/2005/8/layout/vList2"/>
    <dgm:cxn modelId="{D7CA6483-DE65-4B91-91F4-4B9E24327B65}" type="presParOf" srcId="{B47C6E6F-E64F-430F-A9A9-107841597B2D}" destId="{00D14648-B6AF-47A0-A459-7575E491753A}" srcOrd="4" destOrd="0" presId="urn:microsoft.com/office/officeart/2005/8/layout/vList2"/>
    <dgm:cxn modelId="{6B55946F-011A-4E51-88ED-4A06C41A02BE}" type="presParOf" srcId="{B47C6E6F-E64F-430F-A9A9-107841597B2D}" destId="{29876B97-336E-4894-AF89-E8CC6B07909B}" srcOrd="5" destOrd="0" presId="urn:microsoft.com/office/officeart/2005/8/layout/vList2"/>
    <dgm:cxn modelId="{3BB9A670-B20C-43D4-B6BC-0A2F3A2E5338}" type="presParOf" srcId="{B47C6E6F-E64F-430F-A9A9-107841597B2D}" destId="{4B6BBEC6-D0BA-4613-BB3C-B7919D1C448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637590-AD89-4660-871E-273B6F94E53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5E0F212-18EB-41A7-B7DC-237F390D2093}">
      <dgm:prSet/>
      <dgm:spPr/>
      <dgm:t>
        <a:bodyPr/>
        <a:lstStyle/>
        <a:p>
          <a:r>
            <a:rPr lang="tr-TR" dirty="0"/>
            <a:t>*Hong Kong’un ‘kira dönemi’ sonrası ilk özel </a:t>
          </a:r>
          <a:r>
            <a:rPr lang="tr-TR" dirty="0" err="1"/>
            <a:t>yönetisi</a:t>
          </a:r>
          <a:r>
            <a:rPr lang="tr-TR" dirty="0"/>
            <a:t> Çin tarafından belirlenen </a:t>
          </a:r>
          <a:r>
            <a:rPr lang="tr-TR" dirty="0" err="1"/>
            <a:t>Tung</a:t>
          </a:r>
          <a:r>
            <a:rPr lang="tr-TR" dirty="0"/>
            <a:t> </a:t>
          </a:r>
          <a:r>
            <a:rPr lang="tr-TR" dirty="0" err="1"/>
            <a:t>Chee-hwa</a:t>
          </a:r>
          <a:r>
            <a:rPr lang="tr-TR" dirty="0"/>
            <a:t> 1998- 2005 yılları  arasında görev yaptı. Bu süreçte </a:t>
          </a:r>
          <a:r>
            <a:rPr lang="tr-TR" dirty="0" err="1"/>
            <a:t>Tung</a:t>
          </a:r>
          <a:r>
            <a:rPr lang="tr-TR" dirty="0"/>
            <a:t>, uygulamak istediği tartışmalı güvenlik yasaları ve ekonomik kriz nedeniyle  500 binden fazla kişinin sokaklara dökülmesine sebep oldu.</a:t>
          </a:r>
          <a:endParaRPr lang="en-US" dirty="0"/>
        </a:p>
      </dgm:t>
    </dgm:pt>
    <dgm:pt modelId="{F28B253F-3BA7-4C87-958E-F0DA1D7097B8}" type="parTrans" cxnId="{29D2439A-CE93-4736-A08E-8A4B6D371FC4}">
      <dgm:prSet/>
      <dgm:spPr/>
      <dgm:t>
        <a:bodyPr/>
        <a:lstStyle/>
        <a:p>
          <a:endParaRPr lang="en-US"/>
        </a:p>
      </dgm:t>
    </dgm:pt>
    <dgm:pt modelId="{9CE25FB7-75B3-4E7C-8EB4-68574F6D8203}" type="sibTrans" cxnId="{29D2439A-CE93-4736-A08E-8A4B6D371FC4}">
      <dgm:prSet/>
      <dgm:spPr/>
      <dgm:t>
        <a:bodyPr/>
        <a:lstStyle/>
        <a:p>
          <a:endParaRPr lang="en-US"/>
        </a:p>
      </dgm:t>
    </dgm:pt>
    <dgm:pt modelId="{630B47CA-A4AF-4782-B632-3B47E2EB40BA}">
      <dgm:prSet/>
      <dgm:spPr/>
      <dgm:t>
        <a:bodyPr/>
        <a:lstStyle/>
        <a:p>
          <a:r>
            <a:rPr lang="tr-TR"/>
            <a:t>*</a:t>
          </a:r>
          <a:r>
            <a:rPr lang="en-US"/>
            <a:t>Çin'in ekonomik olarak yükselişinin siyasi biçimler, hegemonya eğilimleri de üretmeye başlamasına paralel olarak Hong Kong üzerindeki etkisini, bireysel hakları, özgürlükleri kısıtlama, kendi iradesini dayatma yönünde artırmaya başladı</a:t>
          </a:r>
          <a:r>
            <a:rPr lang="tr-TR"/>
            <a:t>.</a:t>
          </a:r>
          <a:endParaRPr lang="en-US"/>
        </a:p>
      </dgm:t>
    </dgm:pt>
    <dgm:pt modelId="{6BE6D363-2651-47E5-9B01-85BA61E7573D}" type="parTrans" cxnId="{A329E796-A41A-4F2E-9CB8-647E1836DAC3}">
      <dgm:prSet/>
      <dgm:spPr/>
      <dgm:t>
        <a:bodyPr/>
        <a:lstStyle/>
        <a:p>
          <a:endParaRPr lang="en-US"/>
        </a:p>
      </dgm:t>
    </dgm:pt>
    <dgm:pt modelId="{87F7AB1F-E59D-4B9A-ADE2-C27034F79196}" type="sibTrans" cxnId="{A329E796-A41A-4F2E-9CB8-647E1836DAC3}">
      <dgm:prSet/>
      <dgm:spPr/>
      <dgm:t>
        <a:bodyPr/>
        <a:lstStyle/>
        <a:p>
          <a:endParaRPr lang="en-US"/>
        </a:p>
      </dgm:t>
    </dgm:pt>
    <dgm:pt modelId="{F2915B59-5AA4-4BEA-A2C8-BCC5BEFB8F34}" type="pres">
      <dgm:prSet presAssocID="{B9637590-AD89-4660-871E-273B6F94E53E}" presName="hierChild1" presStyleCnt="0">
        <dgm:presLayoutVars>
          <dgm:chPref val="1"/>
          <dgm:dir/>
          <dgm:animOne val="branch"/>
          <dgm:animLvl val="lvl"/>
          <dgm:resizeHandles/>
        </dgm:presLayoutVars>
      </dgm:prSet>
      <dgm:spPr/>
      <dgm:t>
        <a:bodyPr/>
        <a:lstStyle/>
        <a:p>
          <a:endParaRPr lang="tr-TR"/>
        </a:p>
      </dgm:t>
    </dgm:pt>
    <dgm:pt modelId="{818B3E82-A136-4D17-941E-FF8CFD7F3EFD}" type="pres">
      <dgm:prSet presAssocID="{95E0F212-18EB-41A7-B7DC-237F390D2093}" presName="hierRoot1" presStyleCnt="0"/>
      <dgm:spPr/>
    </dgm:pt>
    <dgm:pt modelId="{D94A0ED8-4D2E-4BC2-97DE-5A691AAB79D4}" type="pres">
      <dgm:prSet presAssocID="{95E0F212-18EB-41A7-B7DC-237F390D2093}" presName="composite" presStyleCnt="0"/>
      <dgm:spPr/>
    </dgm:pt>
    <dgm:pt modelId="{21C51F75-29E5-42FB-913D-D220F22AA21F}" type="pres">
      <dgm:prSet presAssocID="{95E0F212-18EB-41A7-B7DC-237F390D2093}" presName="background" presStyleLbl="node0" presStyleIdx="0" presStyleCnt="2"/>
      <dgm:spPr/>
    </dgm:pt>
    <dgm:pt modelId="{8FFD53B5-8747-478B-8A78-32A7798118CD}" type="pres">
      <dgm:prSet presAssocID="{95E0F212-18EB-41A7-B7DC-237F390D2093}" presName="text" presStyleLbl="fgAcc0" presStyleIdx="0" presStyleCnt="2" custLinFactNeighborX="-21880" custLinFactNeighborY="-2436">
        <dgm:presLayoutVars>
          <dgm:chPref val="3"/>
        </dgm:presLayoutVars>
      </dgm:prSet>
      <dgm:spPr/>
      <dgm:t>
        <a:bodyPr/>
        <a:lstStyle/>
        <a:p>
          <a:endParaRPr lang="tr-TR"/>
        </a:p>
      </dgm:t>
    </dgm:pt>
    <dgm:pt modelId="{5069C33C-FE0B-4FB8-A14B-DA33BCB65579}" type="pres">
      <dgm:prSet presAssocID="{95E0F212-18EB-41A7-B7DC-237F390D2093}" presName="hierChild2" presStyleCnt="0"/>
      <dgm:spPr/>
    </dgm:pt>
    <dgm:pt modelId="{29F1C4C2-CF87-4E62-A273-01D5F0E5630F}" type="pres">
      <dgm:prSet presAssocID="{630B47CA-A4AF-4782-B632-3B47E2EB40BA}" presName="hierRoot1" presStyleCnt="0"/>
      <dgm:spPr/>
    </dgm:pt>
    <dgm:pt modelId="{44E2F25E-1FFC-4D3F-9B69-E74CAEC2300F}" type="pres">
      <dgm:prSet presAssocID="{630B47CA-A4AF-4782-B632-3B47E2EB40BA}" presName="composite" presStyleCnt="0"/>
      <dgm:spPr/>
    </dgm:pt>
    <dgm:pt modelId="{255B5E01-946C-44AB-955D-7BEC45CB5B24}" type="pres">
      <dgm:prSet presAssocID="{630B47CA-A4AF-4782-B632-3B47E2EB40BA}" presName="background" presStyleLbl="node0" presStyleIdx="1" presStyleCnt="2"/>
      <dgm:spPr/>
    </dgm:pt>
    <dgm:pt modelId="{7F904DB1-DC7A-47EB-87B2-5A158A16A977}" type="pres">
      <dgm:prSet presAssocID="{630B47CA-A4AF-4782-B632-3B47E2EB40BA}" presName="text" presStyleLbl="fgAcc0" presStyleIdx="1" presStyleCnt="2" custLinFactNeighborX="-11935" custLinFactNeighborY="-4177">
        <dgm:presLayoutVars>
          <dgm:chPref val="3"/>
        </dgm:presLayoutVars>
      </dgm:prSet>
      <dgm:spPr/>
      <dgm:t>
        <a:bodyPr/>
        <a:lstStyle/>
        <a:p>
          <a:endParaRPr lang="tr-TR"/>
        </a:p>
      </dgm:t>
    </dgm:pt>
    <dgm:pt modelId="{556EADEC-957D-4E75-8E87-F13F881BC86D}" type="pres">
      <dgm:prSet presAssocID="{630B47CA-A4AF-4782-B632-3B47E2EB40BA}" presName="hierChild2" presStyleCnt="0"/>
      <dgm:spPr/>
    </dgm:pt>
  </dgm:ptLst>
  <dgm:cxnLst>
    <dgm:cxn modelId="{29D2439A-CE93-4736-A08E-8A4B6D371FC4}" srcId="{B9637590-AD89-4660-871E-273B6F94E53E}" destId="{95E0F212-18EB-41A7-B7DC-237F390D2093}" srcOrd="0" destOrd="0" parTransId="{F28B253F-3BA7-4C87-958E-F0DA1D7097B8}" sibTransId="{9CE25FB7-75B3-4E7C-8EB4-68574F6D8203}"/>
    <dgm:cxn modelId="{A329E796-A41A-4F2E-9CB8-647E1836DAC3}" srcId="{B9637590-AD89-4660-871E-273B6F94E53E}" destId="{630B47CA-A4AF-4782-B632-3B47E2EB40BA}" srcOrd="1" destOrd="0" parTransId="{6BE6D363-2651-47E5-9B01-85BA61E7573D}" sibTransId="{87F7AB1F-E59D-4B9A-ADE2-C27034F79196}"/>
    <dgm:cxn modelId="{4095F474-A0C5-4C95-B6BE-EAE69FA13114}" type="presOf" srcId="{630B47CA-A4AF-4782-B632-3B47E2EB40BA}" destId="{7F904DB1-DC7A-47EB-87B2-5A158A16A977}" srcOrd="0" destOrd="0" presId="urn:microsoft.com/office/officeart/2005/8/layout/hierarchy1"/>
    <dgm:cxn modelId="{7324A157-953D-42A4-9C0F-7A19A43A4B83}" type="presOf" srcId="{95E0F212-18EB-41A7-B7DC-237F390D2093}" destId="{8FFD53B5-8747-478B-8A78-32A7798118CD}" srcOrd="0" destOrd="0" presId="urn:microsoft.com/office/officeart/2005/8/layout/hierarchy1"/>
    <dgm:cxn modelId="{FF8C6443-DEBE-46FE-8386-31FF33DA7133}" type="presOf" srcId="{B9637590-AD89-4660-871E-273B6F94E53E}" destId="{F2915B59-5AA4-4BEA-A2C8-BCC5BEFB8F34}" srcOrd="0" destOrd="0" presId="urn:microsoft.com/office/officeart/2005/8/layout/hierarchy1"/>
    <dgm:cxn modelId="{22B63D39-6078-48DC-A224-D70D2BDE4BAC}" type="presParOf" srcId="{F2915B59-5AA4-4BEA-A2C8-BCC5BEFB8F34}" destId="{818B3E82-A136-4D17-941E-FF8CFD7F3EFD}" srcOrd="0" destOrd="0" presId="urn:microsoft.com/office/officeart/2005/8/layout/hierarchy1"/>
    <dgm:cxn modelId="{1394B8BA-93F7-4FE9-98B9-8C847040D8A7}" type="presParOf" srcId="{818B3E82-A136-4D17-941E-FF8CFD7F3EFD}" destId="{D94A0ED8-4D2E-4BC2-97DE-5A691AAB79D4}" srcOrd="0" destOrd="0" presId="urn:microsoft.com/office/officeart/2005/8/layout/hierarchy1"/>
    <dgm:cxn modelId="{F513C1F8-DF35-4F35-AD81-27BF08329BC8}" type="presParOf" srcId="{D94A0ED8-4D2E-4BC2-97DE-5A691AAB79D4}" destId="{21C51F75-29E5-42FB-913D-D220F22AA21F}" srcOrd="0" destOrd="0" presId="urn:microsoft.com/office/officeart/2005/8/layout/hierarchy1"/>
    <dgm:cxn modelId="{8939BB5E-6A0E-40C4-BCA2-C667119DE7F4}" type="presParOf" srcId="{D94A0ED8-4D2E-4BC2-97DE-5A691AAB79D4}" destId="{8FFD53B5-8747-478B-8A78-32A7798118CD}" srcOrd="1" destOrd="0" presId="urn:microsoft.com/office/officeart/2005/8/layout/hierarchy1"/>
    <dgm:cxn modelId="{D2CE29BA-803C-4FFB-95A2-EEA30CE81808}" type="presParOf" srcId="{818B3E82-A136-4D17-941E-FF8CFD7F3EFD}" destId="{5069C33C-FE0B-4FB8-A14B-DA33BCB65579}" srcOrd="1" destOrd="0" presId="urn:microsoft.com/office/officeart/2005/8/layout/hierarchy1"/>
    <dgm:cxn modelId="{9A959A94-7D56-4109-AE21-1A4BB028F923}" type="presParOf" srcId="{F2915B59-5AA4-4BEA-A2C8-BCC5BEFB8F34}" destId="{29F1C4C2-CF87-4E62-A273-01D5F0E5630F}" srcOrd="1" destOrd="0" presId="urn:microsoft.com/office/officeart/2005/8/layout/hierarchy1"/>
    <dgm:cxn modelId="{87DFFAEE-5E19-42DF-B3C9-9F0CF0515EC8}" type="presParOf" srcId="{29F1C4C2-CF87-4E62-A273-01D5F0E5630F}" destId="{44E2F25E-1FFC-4D3F-9B69-E74CAEC2300F}" srcOrd="0" destOrd="0" presId="urn:microsoft.com/office/officeart/2005/8/layout/hierarchy1"/>
    <dgm:cxn modelId="{B7C72C5A-7434-44F9-BBDA-706B6A8DF3A4}" type="presParOf" srcId="{44E2F25E-1FFC-4D3F-9B69-E74CAEC2300F}" destId="{255B5E01-946C-44AB-955D-7BEC45CB5B24}" srcOrd="0" destOrd="0" presId="urn:microsoft.com/office/officeart/2005/8/layout/hierarchy1"/>
    <dgm:cxn modelId="{9DD51615-BE17-4361-B592-3BCB3CDDD665}" type="presParOf" srcId="{44E2F25E-1FFC-4D3F-9B69-E74CAEC2300F}" destId="{7F904DB1-DC7A-47EB-87B2-5A158A16A977}" srcOrd="1" destOrd="0" presId="urn:microsoft.com/office/officeart/2005/8/layout/hierarchy1"/>
    <dgm:cxn modelId="{416048D0-D3C4-413E-A999-79CB3C861F37}" type="presParOf" srcId="{29F1C4C2-CF87-4E62-A273-01D5F0E5630F}" destId="{556EADEC-957D-4E75-8E87-F13F881BC86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927C8-FB25-4A7B-924B-517AF44FBC77}">
      <dsp:nvSpPr>
        <dsp:cNvPr id="0" name=""/>
        <dsp:cNvSpPr/>
      </dsp:nvSpPr>
      <dsp:spPr>
        <a:xfrm>
          <a:off x="590917" y="1324"/>
          <a:ext cx="2351813" cy="14110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 </a:t>
          </a:r>
          <a:r>
            <a:rPr lang="en-US" sz="2900" kern="1200" dirty="0" err="1"/>
            <a:t>Yürütme</a:t>
          </a:r>
          <a:r>
            <a:rPr lang="en-US" sz="2900" kern="1200" dirty="0"/>
            <a:t> </a:t>
          </a:r>
          <a:r>
            <a:rPr lang="en-US" sz="2900" kern="1200" dirty="0" err="1"/>
            <a:t>Erki</a:t>
          </a:r>
          <a:r>
            <a:rPr lang="tr-TR" sz="2900" kern="1200" dirty="0"/>
            <a:t>:</a:t>
          </a:r>
          <a:endParaRPr lang="en-US" sz="2900" kern="1200" dirty="0"/>
        </a:p>
      </dsp:txBody>
      <dsp:txXfrm>
        <a:off x="632246" y="42653"/>
        <a:ext cx="2269155" cy="1328429"/>
      </dsp:txXfrm>
    </dsp:sp>
    <dsp:sp modelId="{F3559D48-D2AF-41BF-8818-374A46E99D2F}">
      <dsp:nvSpPr>
        <dsp:cNvPr id="0" name=""/>
        <dsp:cNvSpPr/>
      </dsp:nvSpPr>
      <dsp:spPr>
        <a:xfrm>
          <a:off x="3149690" y="415243"/>
          <a:ext cx="498584" cy="58324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3149690" y="531893"/>
        <a:ext cx="349009" cy="349949"/>
      </dsp:txXfrm>
    </dsp:sp>
    <dsp:sp modelId="{B3619376-4ECA-4C7E-BA79-27327F2A4C6E}">
      <dsp:nvSpPr>
        <dsp:cNvPr id="0" name=""/>
        <dsp:cNvSpPr/>
      </dsp:nvSpPr>
      <dsp:spPr>
        <a:xfrm>
          <a:off x="3883455" y="1324"/>
          <a:ext cx="2351813" cy="14110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1) </a:t>
          </a:r>
          <a:r>
            <a:rPr lang="en-US" sz="2900" kern="1200" dirty="0" err="1"/>
            <a:t>Baş</a:t>
          </a:r>
          <a:r>
            <a:rPr lang="en-US" sz="2900" kern="1200" dirty="0"/>
            <a:t> </a:t>
          </a:r>
          <a:r>
            <a:rPr lang="en-US" sz="2900" kern="1200" dirty="0" err="1"/>
            <a:t>İdareci</a:t>
          </a:r>
          <a:endParaRPr lang="en-US" sz="2900" kern="1200" dirty="0"/>
        </a:p>
      </dsp:txBody>
      <dsp:txXfrm>
        <a:off x="3924784" y="42653"/>
        <a:ext cx="2269155" cy="1328429"/>
      </dsp:txXfrm>
    </dsp:sp>
    <dsp:sp modelId="{115F5ECB-825C-433E-8302-E8FFE1560767}">
      <dsp:nvSpPr>
        <dsp:cNvPr id="0" name=""/>
        <dsp:cNvSpPr/>
      </dsp:nvSpPr>
      <dsp:spPr>
        <a:xfrm>
          <a:off x="6442228" y="415243"/>
          <a:ext cx="498584" cy="58324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6442228" y="531893"/>
        <a:ext cx="349009" cy="349949"/>
      </dsp:txXfrm>
    </dsp:sp>
    <dsp:sp modelId="{A29952D6-1C9A-49BE-A0A5-3F6D0264C5B0}">
      <dsp:nvSpPr>
        <dsp:cNvPr id="0" name=""/>
        <dsp:cNvSpPr/>
      </dsp:nvSpPr>
      <dsp:spPr>
        <a:xfrm>
          <a:off x="7175994" y="1324"/>
          <a:ext cx="2351813" cy="14110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2) </a:t>
          </a:r>
          <a:r>
            <a:rPr lang="en-US" sz="2900" kern="1200" dirty="0" err="1"/>
            <a:t>İdare</a:t>
          </a:r>
          <a:r>
            <a:rPr lang="en-US" sz="2900" kern="1200" dirty="0"/>
            <a:t> </a:t>
          </a:r>
          <a:r>
            <a:rPr lang="en-US" sz="2900" kern="1200" dirty="0" err="1"/>
            <a:t>Meclisi</a:t>
          </a:r>
          <a:endParaRPr lang="en-US" sz="2900" kern="1200" dirty="0"/>
        </a:p>
      </dsp:txBody>
      <dsp:txXfrm>
        <a:off x="7217323" y="42653"/>
        <a:ext cx="2269155" cy="1328429"/>
      </dsp:txXfrm>
    </dsp:sp>
    <dsp:sp modelId="{F1F74EC5-37AF-4714-899F-607DCF835220}">
      <dsp:nvSpPr>
        <dsp:cNvPr id="0" name=""/>
        <dsp:cNvSpPr/>
      </dsp:nvSpPr>
      <dsp:spPr>
        <a:xfrm rot="5400000">
          <a:off x="8102608" y="1577039"/>
          <a:ext cx="498584" cy="58324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8176926" y="1619372"/>
        <a:ext cx="349949" cy="349009"/>
      </dsp:txXfrm>
    </dsp:sp>
    <dsp:sp modelId="{109B4827-6D96-453F-BF8B-727953411762}">
      <dsp:nvSpPr>
        <dsp:cNvPr id="0" name=""/>
        <dsp:cNvSpPr/>
      </dsp:nvSpPr>
      <dsp:spPr>
        <a:xfrm>
          <a:off x="7175994" y="2353137"/>
          <a:ext cx="2351813" cy="14110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a:t>3</a:t>
          </a:r>
          <a:r>
            <a:rPr lang="en-US" sz="2900" kern="1200" dirty="0"/>
            <a:t>) </a:t>
          </a:r>
          <a:r>
            <a:rPr lang="en-US" sz="2900" kern="1200" dirty="0" err="1"/>
            <a:t>Sekreterler</a:t>
          </a:r>
          <a:r>
            <a:rPr lang="en-US" sz="2900" kern="1200" dirty="0"/>
            <a:t> </a:t>
          </a:r>
          <a:r>
            <a:rPr lang="en-US" sz="2900" kern="1200" dirty="0" err="1"/>
            <a:t>Kurulu</a:t>
          </a:r>
          <a:endParaRPr lang="en-US" sz="2900" kern="1200" dirty="0"/>
        </a:p>
      </dsp:txBody>
      <dsp:txXfrm>
        <a:off x="7217323" y="2394466"/>
        <a:ext cx="2269155" cy="1328429"/>
      </dsp:txXfrm>
    </dsp:sp>
    <dsp:sp modelId="{2CBF973B-25B8-4759-A1DF-660C2EC98DAF}">
      <dsp:nvSpPr>
        <dsp:cNvPr id="0" name=""/>
        <dsp:cNvSpPr/>
      </dsp:nvSpPr>
      <dsp:spPr>
        <a:xfrm rot="10800000">
          <a:off x="6470450" y="2767056"/>
          <a:ext cx="498584" cy="58324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6620025" y="2883706"/>
        <a:ext cx="349009" cy="349949"/>
      </dsp:txXfrm>
    </dsp:sp>
    <dsp:sp modelId="{6B2119AD-F5D7-4F9C-BD11-C9D84B8E46E5}">
      <dsp:nvSpPr>
        <dsp:cNvPr id="0" name=""/>
        <dsp:cNvSpPr/>
      </dsp:nvSpPr>
      <dsp:spPr>
        <a:xfrm>
          <a:off x="3883455" y="2353137"/>
          <a:ext cx="2351813" cy="14110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a:t>4) Yasama Meclisi</a:t>
          </a:r>
          <a:endParaRPr lang="en-US" sz="2900" kern="1200" dirty="0"/>
        </a:p>
      </dsp:txBody>
      <dsp:txXfrm>
        <a:off x="3924784" y="2394466"/>
        <a:ext cx="2269155" cy="1328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CCF98-E97D-4E04-82EB-420AED2ED417}">
      <dsp:nvSpPr>
        <dsp:cNvPr id="0" name=""/>
        <dsp:cNvSpPr/>
      </dsp:nvSpPr>
      <dsp:spPr>
        <a:xfrm>
          <a:off x="0" y="875"/>
          <a:ext cx="10058399" cy="9534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Sosyalist sistem ve politikalar Hong Kong’ta uygulanmayacaktır</a:t>
          </a:r>
          <a:r>
            <a:rPr lang="tr-TR" sz="2400" kern="1200"/>
            <a:t>.</a:t>
          </a:r>
          <a:endParaRPr lang="en-US" sz="2400" kern="1200"/>
        </a:p>
      </dsp:txBody>
      <dsp:txXfrm>
        <a:off x="46541" y="47416"/>
        <a:ext cx="9965317" cy="860321"/>
      </dsp:txXfrm>
    </dsp:sp>
    <dsp:sp modelId="{C69AE478-654A-4047-A4E5-1520BFD4307F}">
      <dsp:nvSpPr>
        <dsp:cNvPr id="0" name=""/>
        <dsp:cNvSpPr/>
      </dsp:nvSpPr>
      <dsp:spPr>
        <a:xfrm>
          <a:off x="0" y="1023398"/>
          <a:ext cx="10058399" cy="95340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Hong Kong </a:t>
          </a:r>
          <a:r>
            <a:rPr lang="en-US" sz="2400" kern="1200" dirty="0" err="1"/>
            <a:t>bağımsız</a:t>
          </a:r>
          <a:r>
            <a:rPr lang="en-US" sz="2400" kern="1200" dirty="0"/>
            <a:t> </a:t>
          </a:r>
          <a:r>
            <a:rPr lang="en-US" sz="2400" kern="1200" dirty="0" err="1"/>
            <a:t>maliyeye</a:t>
          </a:r>
          <a:r>
            <a:rPr lang="en-US" sz="2400" kern="1200" dirty="0"/>
            <a:t> </a:t>
          </a:r>
          <a:r>
            <a:rPr lang="en-US" sz="2400" kern="1200" dirty="0" err="1"/>
            <a:t>sahip</a:t>
          </a:r>
          <a:r>
            <a:rPr lang="en-US" sz="2400" kern="1200" dirty="0"/>
            <a:t> </a:t>
          </a:r>
          <a:r>
            <a:rPr lang="en-US" sz="2400" kern="1200" dirty="0" err="1"/>
            <a:t>olacak</a:t>
          </a:r>
          <a:r>
            <a:rPr lang="en-US" sz="2400" kern="1200" dirty="0"/>
            <a:t>, Çin </a:t>
          </a:r>
          <a:r>
            <a:rPr lang="en-US" sz="2400" kern="1200" dirty="0" err="1"/>
            <a:t>bütçesine</a:t>
          </a:r>
          <a:r>
            <a:rPr lang="en-US" sz="2400" kern="1200" dirty="0"/>
            <a:t> </a:t>
          </a:r>
          <a:r>
            <a:rPr lang="en-US" sz="2400" kern="1200" dirty="0" err="1"/>
            <a:t>karşılıksız</a:t>
          </a:r>
          <a:r>
            <a:rPr lang="en-US" sz="2400" kern="1200" dirty="0"/>
            <a:t> </a:t>
          </a:r>
          <a:r>
            <a:rPr lang="en-US" sz="2400" kern="1200" dirty="0" err="1"/>
            <a:t>aktarma</a:t>
          </a:r>
          <a:r>
            <a:rPr lang="en-US" sz="2400" kern="1200" dirty="0"/>
            <a:t> </a:t>
          </a:r>
          <a:r>
            <a:rPr lang="en-US" sz="2400" kern="1200" dirty="0" err="1"/>
            <a:t>yapılmayacaktır</a:t>
          </a:r>
          <a:r>
            <a:rPr lang="tr-TR" sz="2400" kern="1200" dirty="0"/>
            <a:t>.</a:t>
          </a:r>
          <a:endParaRPr lang="en-US" sz="2400" kern="1200" dirty="0"/>
        </a:p>
      </dsp:txBody>
      <dsp:txXfrm>
        <a:off x="46541" y="1069939"/>
        <a:ext cx="9965317" cy="860321"/>
      </dsp:txXfrm>
    </dsp:sp>
    <dsp:sp modelId="{00D14648-B6AF-47A0-A459-7575E491753A}">
      <dsp:nvSpPr>
        <dsp:cNvPr id="0" name=""/>
        <dsp:cNvSpPr/>
      </dsp:nvSpPr>
      <dsp:spPr>
        <a:xfrm>
          <a:off x="0" y="2045922"/>
          <a:ext cx="10058399" cy="95340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Hong Kong serbest ticaret bölgesi olma konumunu muhafaza edecek</a:t>
          </a:r>
          <a:r>
            <a:rPr lang="tr-TR" sz="2400" kern="1200"/>
            <a:t>.</a:t>
          </a:r>
          <a:endParaRPr lang="en-US" sz="2400" kern="1200"/>
        </a:p>
      </dsp:txBody>
      <dsp:txXfrm>
        <a:off x="46541" y="2092463"/>
        <a:ext cx="9965317" cy="860321"/>
      </dsp:txXfrm>
    </dsp:sp>
    <dsp:sp modelId="{4B6BBEC6-D0BA-4613-BB3C-B7919D1C4483}">
      <dsp:nvSpPr>
        <dsp:cNvPr id="0" name=""/>
        <dsp:cNvSpPr/>
      </dsp:nvSpPr>
      <dsp:spPr>
        <a:xfrm>
          <a:off x="0" y="3068446"/>
          <a:ext cx="10058399" cy="9534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Yargıda İngiliz sistemi uygulanmaya devam edecektir</a:t>
          </a:r>
          <a:r>
            <a:rPr lang="tr-TR" sz="2400" kern="1200"/>
            <a:t>.</a:t>
          </a:r>
          <a:endParaRPr lang="en-US" sz="2400" kern="1200"/>
        </a:p>
      </dsp:txBody>
      <dsp:txXfrm>
        <a:off x="46541" y="3114987"/>
        <a:ext cx="9965317" cy="8603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51F75-29E5-42FB-913D-D220F22AA21F}">
      <dsp:nvSpPr>
        <dsp:cNvPr id="0" name=""/>
        <dsp:cNvSpPr/>
      </dsp:nvSpPr>
      <dsp:spPr>
        <a:xfrm>
          <a:off x="-467517" y="270003"/>
          <a:ext cx="4207661" cy="26718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D53B5-8747-478B-8A78-32A7798118CD}">
      <dsp:nvSpPr>
        <dsp:cNvPr id="0" name=""/>
        <dsp:cNvSpPr/>
      </dsp:nvSpPr>
      <dsp:spPr>
        <a:xfrm>
          <a:off x="0" y="714145"/>
          <a:ext cx="4207661" cy="26718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a:t>*Hong Kong’un ‘kira dönemi’ sonrası ilk özel </a:t>
          </a:r>
          <a:r>
            <a:rPr lang="tr-TR" sz="1900" kern="1200" dirty="0" err="1"/>
            <a:t>yönetisi</a:t>
          </a:r>
          <a:r>
            <a:rPr lang="tr-TR" sz="1900" kern="1200" dirty="0"/>
            <a:t> Çin tarafından belirlenen </a:t>
          </a:r>
          <a:r>
            <a:rPr lang="tr-TR" sz="1900" kern="1200" dirty="0" err="1"/>
            <a:t>Tung</a:t>
          </a:r>
          <a:r>
            <a:rPr lang="tr-TR" sz="1900" kern="1200" dirty="0"/>
            <a:t> </a:t>
          </a:r>
          <a:r>
            <a:rPr lang="tr-TR" sz="1900" kern="1200" dirty="0" err="1"/>
            <a:t>Chee-hwa</a:t>
          </a:r>
          <a:r>
            <a:rPr lang="tr-TR" sz="1900" kern="1200" dirty="0"/>
            <a:t> 1998- 2005 yılları  arasında görev yaptı. Bu süreçte </a:t>
          </a:r>
          <a:r>
            <a:rPr lang="tr-TR" sz="1900" kern="1200" dirty="0" err="1"/>
            <a:t>Tung</a:t>
          </a:r>
          <a:r>
            <a:rPr lang="tr-TR" sz="1900" kern="1200" dirty="0"/>
            <a:t>, uygulamak istediği tartışmalı güvenlik yasaları ve ekonomik kriz nedeniyle  500 binden fazla kişinin sokaklara dökülmesine sebep oldu.</a:t>
          </a:r>
          <a:endParaRPr lang="en-US" sz="1900" kern="1200" dirty="0"/>
        </a:p>
      </dsp:txBody>
      <dsp:txXfrm>
        <a:off x="78256" y="792401"/>
        <a:ext cx="4051149" cy="2515353"/>
      </dsp:txXfrm>
    </dsp:sp>
    <dsp:sp modelId="{255B5E01-946C-44AB-955D-7BEC45CB5B24}">
      <dsp:nvSpPr>
        <dsp:cNvPr id="0" name=""/>
        <dsp:cNvSpPr/>
      </dsp:nvSpPr>
      <dsp:spPr>
        <a:xfrm>
          <a:off x="4641712" y="223486"/>
          <a:ext cx="4207661" cy="26718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04DB1-DC7A-47EB-87B2-5A158A16A977}">
      <dsp:nvSpPr>
        <dsp:cNvPr id="0" name=""/>
        <dsp:cNvSpPr/>
      </dsp:nvSpPr>
      <dsp:spPr>
        <a:xfrm>
          <a:off x="5109230" y="667628"/>
          <a:ext cx="4207661" cy="26718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a:t>
          </a:r>
          <a:r>
            <a:rPr lang="en-US" sz="1900" kern="1200"/>
            <a:t>Çin'in ekonomik olarak yükselişinin siyasi biçimler, hegemonya eğilimleri de üretmeye başlamasına paralel olarak Hong Kong üzerindeki etkisini, bireysel hakları, özgürlükleri kısıtlama, kendi iradesini dayatma yönünde artırmaya başladı</a:t>
          </a:r>
          <a:r>
            <a:rPr lang="tr-TR" sz="1900" kern="1200"/>
            <a:t>.</a:t>
          </a:r>
          <a:endParaRPr lang="en-US" sz="1900" kern="1200"/>
        </a:p>
      </dsp:txBody>
      <dsp:txXfrm>
        <a:off x="5187486" y="745884"/>
        <a:ext cx="4051149" cy="25153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3E456-0355-45A6-B2C4-5AC51F577A76}" type="datetimeFigureOut">
              <a:rPr lang="tr-TR" smtClean="0"/>
              <a:t>12.05.2020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5D373-B72B-4D0C-A90D-BD7F4550FF47}" type="slidenum">
              <a:rPr lang="tr-TR" smtClean="0"/>
              <a:t>‹#›</a:t>
            </a:fld>
            <a:endParaRPr lang="tr-TR"/>
          </a:p>
        </p:txBody>
      </p:sp>
    </p:spTree>
    <p:extLst>
      <p:ext uri="{BB962C8B-B14F-4D97-AF65-F5344CB8AC3E}">
        <p14:creationId xmlns:p14="http://schemas.microsoft.com/office/powerpoint/2010/main" val="407036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CA6BC8-8BA8-4C58-83B5-58B98AD570B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8347F6E-2470-4382-AC1D-9F2413B259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1354C63-6EEE-400C-877E-41735E5141BC}"/>
              </a:ext>
            </a:extLst>
          </p:cNvPr>
          <p:cNvSpPr>
            <a:spLocks noGrp="1"/>
          </p:cNvSpPr>
          <p:nvPr>
            <p:ph type="dt" sz="half" idx="10"/>
          </p:nvPr>
        </p:nvSpPr>
        <p:spPr/>
        <p:txBody>
          <a:bodyPr/>
          <a:lstStyle/>
          <a:p>
            <a:fld id="{1F32D5C0-BC95-4877-A4D7-41A8CDCFA117}" type="datetime1">
              <a:rPr lang="tr-TR" smtClean="0"/>
              <a:t>12.05.2020</a:t>
            </a:fld>
            <a:endParaRPr lang="tr-TR"/>
          </a:p>
        </p:txBody>
      </p:sp>
      <p:sp>
        <p:nvSpPr>
          <p:cNvPr id="5" name="Alt Bilgi Yer Tutucusu 4">
            <a:extLst>
              <a:ext uri="{FF2B5EF4-FFF2-40B4-BE49-F238E27FC236}">
                <a16:creationId xmlns:a16="http://schemas.microsoft.com/office/drawing/2014/main" id="{C6D66316-97D2-47E5-A817-DC24F6647E9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28B245-039A-49AA-9D70-AE012AE10C49}"/>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32191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7A1FF9-D25A-407F-9033-7A321C2E7EE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7B4268A-6D6B-4403-AE10-ACB95C56513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ED34750-EDB1-478C-94CD-2DF9B6FAE36D}"/>
              </a:ext>
            </a:extLst>
          </p:cNvPr>
          <p:cNvSpPr>
            <a:spLocks noGrp="1"/>
          </p:cNvSpPr>
          <p:nvPr>
            <p:ph type="dt" sz="half" idx="10"/>
          </p:nvPr>
        </p:nvSpPr>
        <p:spPr/>
        <p:txBody>
          <a:bodyPr/>
          <a:lstStyle/>
          <a:p>
            <a:fld id="{DCB03926-93B3-4C83-848D-F2B8F211C176}" type="datetime1">
              <a:rPr lang="tr-TR" smtClean="0"/>
              <a:t>12.05.2020</a:t>
            </a:fld>
            <a:endParaRPr lang="tr-TR"/>
          </a:p>
        </p:txBody>
      </p:sp>
      <p:sp>
        <p:nvSpPr>
          <p:cNvPr id="5" name="Alt Bilgi Yer Tutucusu 4">
            <a:extLst>
              <a:ext uri="{FF2B5EF4-FFF2-40B4-BE49-F238E27FC236}">
                <a16:creationId xmlns:a16="http://schemas.microsoft.com/office/drawing/2014/main" id="{48FCE6BD-6F77-447F-99BA-665F407A668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449B8B8-E069-4AEC-AD15-B9787F29727D}"/>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87545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EEF140C-C981-4758-874D-C0ACFE5EDB0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F249615-817D-418A-9823-FE184B90E2F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9665CE8-D1D5-4D90-8647-7F06DFA3E7B4}"/>
              </a:ext>
            </a:extLst>
          </p:cNvPr>
          <p:cNvSpPr>
            <a:spLocks noGrp="1"/>
          </p:cNvSpPr>
          <p:nvPr>
            <p:ph type="dt" sz="half" idx="10"/>
          </p:nvPr>
        </p:nvSpPr>
        <p:spPr/>
        <p:txBody>
          <a:bodyPr/>
          <a:lstStyle/>
          <a:p>
            <a:fld id="{A1391984-D806-40CB-8BCC-0CC91FFF808A}" type="datetime1">
              <a:rPr lang="tr-TR" smtClean="0"/>
              <a:t>12.05.2020</a:t>
            </a:fld>
            <a:endParaRPr lang="tr-TR"/>
          </a:p>
        </p:txBody>
      </p:sp>
      <p:sp>
        <p:nvSpPr>
          <p:cNvPr id="5" name="Alt Bilgi Yer Tutucusu 4">
            <a:extLst>
              <a:ext uri="{FF2B5EF4-FFF2-40B4-BE49-F238E27FC236}">
                <a16:creationId xmlns:a16="http://schemas.microsoft.com/office/drawing/2014/main" id="{25F402F0-9637-43C4-84F4-51092EEA8A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2D54B6E-D7D2-4B08-8B85-99C4A62F2213}"/>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22859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7B51D1-CEC1-4D8C-BF34-49644155C1A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ECED625-A80B-41B2-9566-F50FF708C08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C5B3864-0377-471A-B3A2-09696A176002}"/>
              </a:ext>
            </a:extLst>
          </p:cNvPr>
          <p:cNvSpPr>
            <a:spLocks noGrp="1"/>
          </p:cNvSpPr>
          <p:nvPr>
            <p:ph type="dt" sz="half" idx="10"/>
          </p:nvPr>
        </p:nvSpPr>
        <p:spPr/>
        <p:txBody>
          <a:bodyPr/>
          <a:lstStyle/>
          <a:p>
            <a:fld id="{FA6266EC-A464-4B84-B19B-8974AECDF86D}" type="datetime1">
              <a:rPr lang="tr-TR" smtClean="0"/>
              <a:t>12.05.2020</a:t>
            </a:fld>
            <a:endParaRPr lang="tr-TR"/>
          </a:p>
        </p:txBody>
      </p:sp>
      <p:sp>
        <p:nvSpPr>
          <p:cNvPr id="5" name="Alt Bilgi Yer Tutucusu 4">
            <a:extLst>
              <a:ext uri="{FF2B5EF4-FFF2-40B4-BE49-F238E27FC236}">
                <a16:creationId xmlns:a16="http://schemas.microsoft.com/office/drawing/2014/main" id="{4AF1DE92-CFE6-440C-A6D9-9E962C4B4AC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6D68C3-27D1-4233-A711-6DFD04AAB993}"/>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6396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F86170-0A18-4666-8800-66EEC0AA9DF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B1849BF-2955-426F-B1F1-CF2563E5F9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A20C32E-17B3-4BEF-9372-36030068A256}"/>
              </a:ext>
            </a:extLst>
          </p:cNvPr>
          <p:cNvSpPr>
            <a:spLocks noGrp="1"/>
          </p:cNvSpPr>
          <p:nvPr>
            <p:ph type="dt" sz="half" idx="10"/>
          </p:nvPr>
        </p:nvSpPr>
        <p:spPr/>
        <p:txBody>
          <a:bodyPr/>
          <a:lstStyle/>
          <a:p>
            <a:fld id="{B47607E0-5BEB-4B42-976C-E1357DA59114}" type="datetime1">
              <a:rPr lang="tr-TR" smtClean="0"/>
              <a:t>12.05.2020</a:t>
            </a:fld>
            <a:endParaRPr lang="tr-TR"/>
          </a:p>
        </p:txBody>
      </p:sp>
      <p:sp>
        <p:nvSpPr>
          <p:cNvPr id="5" name="Alt Bilgi Yer Tutucusu 4">
            <a:extLst>
              <a:ext uri="{FF2B5EF4-FFF2-40B4-BE49-F238E27FC236}">
                <a16:creationId xmlns:a16="http://schemas.microsoft.com/office/drawing/2014/main" id="{A76657B8-0FFC-4CF2-B26D-44CF15D18EE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24F5F9C-557A-47D3-B1DF-21FFB75CF95A}"/>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214307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80828D-F32D-44C3-A6F9-94B71CDB1E8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D67790B-827C-4306-B923-AE9367AAAFD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E739954-CA8F-4F8E-A2E4-906A38FBF29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6FD2E20-E287-4B1D-9563-EDFAD907FCE1}"/>
              </a:ext>
            </a:extLst>
          </p:cNvPr>
          <p:cNvSpPr>
            <a:spLocks noGrp="1"/>
          </p:cNvSpPr>
          <p:nvPr>
            <p:ph type="dt" sz="half" idx="10"/>
          </p:nvPr>
        </p:nvSpPr>
        <p:spPr/>
        <p:txBody>
          <a:bodyPr/>
          <a:lstStyle/>
          <a:p>
            <a:fld id="{67A6CBD6-2926-4399-AB61-D277421A8778}" type="datetime1">
              <a:rPr lang="tr-TR" smtClean="0"/>
              <a:t>12.05.2020</a:t>
            </a:fld>
            <a:endParaRPr lang="tr-TR"/>
          </a:p>
        </p:txBody>
      </p:sp>
      <p:sp>
        <p:nvSpPr>
          <p:cNvPr id="6" name="Alt Bilgi Yer Tutucusu 5">
            <a:extLst>
              <a:ext uri="{FF2B5EF4-FFF2-40B4-BE49-F238E27FC236}">
                <a16:creationId xmlns:a16="http://schemas.microsoft.com/office/drawing/2014/main" id="{85C47366-892E-45A7-B50E-F5E06F9FCF5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129BA08-418B-4FC3-AB19-8F804088D255}"/>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414781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83E398-F7F8-43B3-82B7-E92A0ED777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D5670CB-B166-457C-8BA7-823866FAB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3E17A7C-2FDE-4F77-8476-B2DBDA64054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26968B9-6851-4ED0-A1B5-44B4FDA7D5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EA9759D-ED40-4E35-BE71-004F9BBF1F5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DFC299A-9F06-4534-992A-57948EAA8381}"/>
              </a:ext>
            </a:extLst>
          </p:cNvPr>
          <p:cNvSpPr>
            <a:spLocks noGrp="1"/>
          </p:cNvSpPr>
          <p:nvPr>
            <p:ph type="dt" sz="half" idx="10"/>
          </p:nvPr>
        </p:nvSpPr>
        <p:spPr/>
        <p:txBody>
          <a:bodyPr/>
          <a:lstStyle/>
          <a:p>
            <a:fld id="{1D18288D-2B07-437C-A7AB-7D68A28AFDDC}" type="datetime1">
              <a:rPr lang="tr-TR" smtClean="0"/>
              <a:t>12.05.2020</a:t>
            </a:fld>
            <a:endParaRPr lang="tr-TR"/>
          </a:p>
        </p:txBody>
      </p:sp>
      <p:sp>
        <p:nvSpPr>
          <p:cNvPr id="8" name="Alt Bilgi Yer Tutucusu 7">
            <a:extLst>
              <a:ext uri="{FF2B5EF4-FFF2-40B4-BE49-F238E27FC236}">
                <a16:creationId xmlns:a16="http://schemas.microsoft.com/office/drawing/2014/main" id="{B14FB3FA-D127-49EB-8A9F-06BF1C5F2A7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A6DA7DB-D2D9-4658-B2F8-12BE48465AB7}"/>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240472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ED3089-2A87-4BE8-9034-E957E00A924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033FCAA-ED89-4B82-880D-8283C748ECE6}"/>
              </a:ext>
            </a:extLst>
          </p:cNvPr>
          <p:cNvSpPr>
            <a:spLocks noGrp="1"/>
          </p:cNvSpPr>
          <p:nvPr>
            <p:ph type="dt" sz="half" idx="10"/>
          </p:nvPr>
        </p:nvSpPr>
        <p:spPr/>
        <p:txBody>
          <a:bodyPr/>
          <a:lstStyle/>
          <a:p>
            <a:fld id="{8CB27B71-469F-4A5F-9503-B29B13B9C6D4}" type="datetime1">
              <a:rPr lang="tr-TR" smtClean="0"/>
              <a:t>12.05.2020</a:t>
            </a:fld>
            <a:endParaRPr lang="tr-TR"/>
          </a:p>
        </p:txBody>
      </p:sp>
      <p:sp>
        <p:nvSpPr>
          <p:cNvPr id="4" name="Alt Bilgi Yer Tutucusu 3">
            <a:extLst>
              <a:ext uri="{FF2B5EF4-FFF2-40B4-BE49-F238E27FC236}">
                <a16:creationId xmlns:a16="http://schemas.microsoft.com/office/drawing/2014/main" id="{A532A42D-FB19-4EAC-91BA-FF4090A47F8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30904D0-8F74-48A1-9D14-CF2E236BD21D}"/>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4241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F1FD09D-1E6A-41C0-AB44-A6700ECDFDF5}"/>
              </a:ext>
            </a:extLst>
          </p:cNvPr>
          <p:cNvSpPr>
            <a:spLocks noGrp="1"/>
          </p:cNvSpPr>
          <p:nvPr>
            <p:ph type="dt" sz="half" idx="10"/>
          </p:nvPr>
        </p:nvSpPr>
        <p:spPr/>
        <p:txBody>
          <a:bodyPr/>
          <a:lstStyle/>
          <a:p>
            <a:fld id="{30C4CBF7-9FF8-49B6-9B2A-B22A0389DA3F}" type="datetime1">
              <a:rPr lang="tr-TR" smtClean="0"/>
              <a:t>12.05.2020</a:t>
            </a:fld>
            <a:endParaRPr lang="tr-TR"/>
          </a:p>
        </p:txBody>
      </p:sp>
      <p:sp>
        <p:nvSpPr>
          <p:cNvPr id="3" name="Alt Bilgi Yer Tutucusu 2">
            <a:extLst>
              <a:ext uri="{FF2B5EF4-FFF2-40B4-BE49-F238E27FC236}">
                <a16:creationId xmlns:a16="http://schemas.microsoft.com/office/drawing/2014/main" id="{769C5328-26FB-4314-9D80-230B54FF40F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F357347-EB70-4092-B965-3FBFEA659FB4}"/>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06546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8A6605-322D-4934-803B-38EA088F0B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668547E-DB5A-4955-BADE-9A4321A50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3511732-8BF4-4855-88AD-BED6F467E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639F304-571D-4D35-9145-0703BEBCC285}"/>
              </a:ext>
            </a:extLst>
          </p:cNvPr>
          <p:cNvSpPr>
            <a:spLocks noGrp="1"/>
          </p:cNvSpPr>
          <p:nvPr>
            <p:ph type="dt" sz="half" idx="10"/>
          </p:nvPr>
        </p:nvSpPr>
        <p:spPr/>
        <p:txBody>
          <a:bodyPr/>
          <a:lstStyle/>
          <a:p>
            <a:fld id="{AA02D2CA-0312-4CB8-A518-B8801D32703E}" type="datetime1">
              <a:rPr lang="tr-TR" smtClean="0"/>
              <a:t>12.05.2020</a:t>
            </a:fld>
            <a:endParaRPr lang="tr-TR"/>
          </a:p>
        </p:txBody>
      </p:sp>
      <p:sp>
        <p:nvSpPr>
          <p:cNvPr id="6" name="Alt Bilgi Yer Tutucusu 5">
            <a:extLst>
              <a:ext uri="{FF2B5EF4-FFF2-40B4-BE49-F238E27FC236}">
                <a16:creationId xmlns:a16="http://schemas.microsoft.com/office/drawing/2014/main" id="{51F3EBE5-E267-436C-B7E2-DECD93D0E40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61C9B5F-D61F-4511-A4E7-73991F427627}"/>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93496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E5D859-CB2D-4472-AACF-9131F8B850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82C2CE1-7EFD-4C8F-BE9C-9DC9A390B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7DF5BBA-4FDB-4152-8391-0EB2CE9C6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78C4538-AF17-4403-8A85-A550C6C2D833}"/>
              </a:ext>
            </a:extLst>
          </p:cNvPr>
          <p:cNvSpPr>
            <a:spLocks noGrp="1"/>
          </p:cNvSpPr>
          <p:nvPr>
            <p:ph type="dt" sz="half" idx="10"/>
          </p:nvPr>
        </p:nvSpPr>
        <p:spPr/>
        <p:txBody>
          <a:bodyPr/>
          <a:lstStyle/>
          <a:p>
            <a:fld id="{5E86B739-0E02-43AA-89C5-2A93C79D033C}" type="datetime1">
              <a:rPr lang="tr-TR" smtClean="0"/>
              <a:t>12.05.2020</a:t>
            </a:fld>
            <a:endParaRPr lang="tr-TR"/>
          </a:p>
        </p:txBody>
      </p:sp>
      <p:sp>
        <p:nvSpPr>
          <p:cNvPr id="6" name="Alt Bilgi Yer Tutucusu 5">
            <a:extLst>
              <a:ext uri="{FF2B5EF4-FFF2-40B4-BE49-F238E27FC236}">
                <a16:creationId xmlns:a16="http://schemas.microsoft.com/office/drawing/2014/main" id="{B2076647-FD09-4A4B-A5BA-C234D5C3014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B5D2F77-D709-4483-AC60-B695CF99A8A5}"/>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20961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F648AD2-B670-4576-8898-E0D49F4D39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3C7593A-1C3F-4FAF-8433-5116A33E2E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BAF225-7E04-4CB4-B7AA-F3F7DE59C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83BF9-602A-4662-9F63-45BDACD6AB28}" type="datetime1">
              <a:rPr lang="tr-TR" smtClean="0"/>
              <a:t>12.05.2020</a:t>
            </a:fld>
            <a:endParaRPr lang="tr-TR"/>
          </a:p>
        </p:txBody>
      </p:sp>
      <p:sp>
        <p:nvSpPr>
          <p:cNvPr id="5" name="Alt Bilgi Yer Tutucusu 4">
            <a:extLst>
              <a:ext uri="{FF2B5EF4-FFF2-40B4-BE49-F238E27FC236}">
                <a16:creationId xmlns:a16="http://schemas.microsoft.com/office/drawing/2014/main" id="{04767A35-0886-46D8-AF23-62DB80A9CE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16B77F9-33B0-4343-891E-A5ECE2AAE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2A68B-BD5A-4B6C-AB47-4CB08F0234B0}" type="slidenum">
              <a:rPr lang="tr-TR" smtClean="0"/>
              <a:t>‹#›</a:t>
            </a:fld>
            <a:endParaRPr lang="tr-TR"/>
          </a:p>
        </p:txBody>
      </p:sp>
    </p:spTree>
    <p:extLst>
      <p:ext uri="{BB962C8B-B14F-4D97-AF65-F5344CB8AC3E}">
        <p14:creationId xmlns:p14="http://schemas.microsoft.com/office/powerpoint/2010/main" val="2805625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A95BE4-2D72-4B77-A57D-96175C29B45B}"/>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9D25F6C7-C4F6-443A-897B-0D04E04E1ACA}"/>
              </a:ext>
            </a:extLst>
          </p:cNvPr>
          <p:cNvSpPr>
            <a:spLocks noGrp="1"/>
          </p:cNvSpPr>
          <p:nvPr>
            <p:ph type="subTitle" idx="1"/>
          </p:nvPr>
        </p:nvSpPr>
        <p:spPr/>
        <p:txBody>
          <a:bodyPr/>
          <a:lstStyle/>
          <a:p>
            <a:endParaRPr lang="tr-TR"/>
          </a:p>
        </p:txBody>
      </p:sp>
      <p:pic>
        <p:nvPicPr>
          <p:cNvPr id="4" name="Resim 3">
            <a:extLst>
              <a:ext uri="{FF2B5EF4-FFF2-40B4-BE49-F238E27FC236}">
                <a16:creationId xmlns:a16="http://schemas.microsoft.com/office/drawing/2014/main" id="{2680912F-531E-46B6-A999-87EFED11CBD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178" r="393"/>
          <a:stretch/>
        </p:blipFill>
        <p:spPr>
          <a:xfrm>
            <a:off x="0" y="69523"/>
            <a:ext cx="12192000" cy="6718954"/>
          </a:xfrm>
          <a:prstGeom prst="rect">
            <a:avLst/>
          </a:prstGeom>
        </p:spPr>
      </p:pic>
      <p:sp>
        <p:nvSpPr>
          <p:cNvPr id="5" name="Metin kutusu 4">
            <a:extLst>
              <a:ext uri="{FF2B5EF4-FFF2-40B4-BE49-F238E27FC236}">
                <a16:creationId xmlns:a16="http://schemas.microsoft.com/office/drawing/2014/main" id="{1738C273-F9CB-4C75-B942-D706FE0AD8B2}"/>
              </a:ext>
            </a:extLst>
          </p:cNvPr>
          <p:cNvSpPr txBox="1"/>
          <p:nvPr/>
        </p:nvSpPr>
        <p:spPr>
          <a:xfrm>
            <a:off x="4607510" y="471438"/>
            <a:ext cx="2976979" cy="923330"/>
          </a:xfrm>
          <a:prstGeom prst="rect">
            <a:avLst/>
          </a:prstGeom>
          <a:noFill/>
        </p:spPr>
        <p:txBody>
          <a:bodyPr wrap="square" rtlCol="0">
            <a:spAutoFit/>
          </a:bodyPr>
          <a:lstStyle/>
          <a:p>
            <a:pPr algn="ctr"/>
            <a:r>
              <a:rPr lang="tr-TR" dirty="0">
                <a:solidFill>
                  <a:srgbClr val="3B419B"/>
                </a:solidFill>
              </a:rPr>
              <a:t>Ankara Üniversitesi </a:t>
            </a:r>
          </a:p>
          <a:p>
            <a:pPr algn="ctr"/>
            <a:r>
              <a:rPr lang="tr-TR" dirty="0">
                <a:solidFill>
                  <a:srgbClr val="3B419B"/>
                </a:solidFill>
              </a:rPr>
              <a:t>Dil ve Tarih-Coğrafya Fakültesi </a:t>
            </a:r>
          </a:p>
          <a:p>
            <a:pPr algn="ctr"/>
            <a:r>
              <a:rPr lang="tr-TR" dirty="0">
                <a:solidFill>
                  <a:srgbClr val="3B419B"/>
                </a:solidFill>
              </a:rPr>
              <a:t>Coğrafya Bölümü</a:t>
            </a:r>
          </a:p>
        </p:txBody>
      </p:sp>
      <p:sp>
        <p:nvSpPr>
          <p:cNvPr id="6" name="Başlık 1">
            <a:extLst>
              <a:ext uri="{FF2B5EF4-FFF2-40B4-BE49-F238E27FC236}">
                <a16:creationId xmlns:a16="http://schemas.microsoft.com/office/drawing/2014/main" id="{3CD6BCE6-0752-40CA-9BFE-03F103EAEC34}"/>
              </a:ext>
            </a:extLst>
          </p:cNvPr>
          <p:cNvSpPr txBox="1">
            <a:spLocks/>
          </p:cNvSpPr>
          <p:nvPr/>
        </p:nvSpPr>
        <p:spPr>
          <a:xfrm>
            <a:off x="3461551" y="2532644"/>
            <a:ext cx="5268896" cy="1792711"/>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000" dirty="0">
                <a:solidFill>
                  <a:srgbClr val="3B419B"/>
                </a:solidFill>
              </a:rPr>
              <a:t>COG 435 </a:t>
            </a:r>
            <a:r>
              <a:rPr lang="tr-TR" dirty="0">
                <a:solidFill>
                  <a:srgbClr val="3B419B"/>
                </a:solidFill>
              </a:rPr>
              <a:t/>
            </a:r>
            <a:br>
              <a:rPr lang="tr-TR" dirty="0">
                <a:solidFill>
                  <a:srgbClr val="3B419B"/>
                </a:solidFill>
              </a:rPr>
            </a:br>
            <a:r>
              <a:rPr lang="tr-TR" sz="6600" b="1" dirty="0">
                <a:solidFill>
                  <a:srgbClr val="3B419B"/>
                </a:solidFill>
              </a:rPr>
              <a:t>UZAK DOĞU</a:t>
            </a:r>
          </a:p>
        </p:txBody>
      </p:sp>
      <p:sp>
        <p:nvSpPr>
          <p:cNvPr id="7" name="Alt Başlık 2">
            <a:extLst>
              <a:ext uri="{FF2B5EF4-FFF2-40B4-BE49-F238E27FC236}">
                <a16:creationId xmlns:a16="http://schemas.microsoft.com/office/drawing/2014/main" id="{25BF0E46-5E7F-4448-8AE2-C0F2B5FE990C}"/>
              </a:ext>
            </a:extLst>
          </p:cNvPr>
          <p:cNvSpPr txBox="1">
            <a:spLocks/>
          </p:cNvSpPr>
          <p:nvPr/>
        </p:nvSpPr>
        <p:spPr>
          <a:xfrm>
            <a:off x="4234647" y="6038037"/>
            <a:ext cx="3722703" cy="3485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solidFill>
                  <a:srgbClr val="3B419B"/>
                </a:solidFill>
              </a:rPr>
              <a:t>Doç. Dr. Mutlu YILMAZ</a:t>
            </a:r>
          </a:p>
        </p:txBody>
      </p:sp>
      <p:sp>
        <p:nvSpPr>
          <p:cNvPr id="8" name="Metin kutusu 7">
            <a:extLst>
              <a:ext uri="{FF2B5EF4-FFF2-40B4-BE49-F238E27FC236}">
                <a16:creationId xmlns:a16="http://schemas.microsoft.com/office/drawing/2014/main" id="{C614CA8C-EEDF-40FA-BC75-2F24B5E6E473}"/>
              </a:ext>
            </a:extLst>
          </p:cNvPr>
          <p:cNvSpPr txBox="1"/>
          <p:nvPr/>
        </p:nvSpPr>
        <p:spPr>
          <a:xfrm>
            <a:off x="4310744" y="4203147"/>
            <a:ext cx="3528042" cy="646331"/>
          </a:xfrm>
          <a:prstGeom prst="rect">
            <a:avLst/>
          </a:prstGeom>
          <a:noFill/>
        </p:spPr>
        <p:txBody>
          <a:bodyPr wrap="square" rtlCol="0">
            <a:spAutoFit/>
          </a:bodyPr>
          <a:lstStyle/>
          <a:p>
            <a:r>
              <a:rPr lang="tr-TR" dirty="0">
                <a:solidFill>
                  <a:srgbClr val="3B419B"/>
                </a:solidFill>
              </a:rPr>
              <a:t> </a:t>
            </a:r>
            <a:r>
              <a:rPr lang="tr-TR" dirty="0" smtClean="0">
                <a:solidFill>
                  <a:srgbClr val="3B419B"/>
                </a:solidFill>
              </a:rPr>
              <a:t>      HONK KONG’UN SİYASİ SÜRECİ</a:t>
            </a:r>
            <a:endParaRPr lang="tr-TR" dirty="0">
              <a:solidFill>
                <a:srgbClr val="3B419B"/>
              </a:solidFill>
            </a:endParaRPr>
          </a:p>
          <a:p>
            <a:endParaRPr lang="tr-TR" dirty="0"/>
          </a:p>
        </p:txBody>
      </p:sp>
    </p:spTree>
    <p:extLst>
      <p:ext uri="{BB962C8B-B14F-4D97-AF65-F5344CB8AC3E}">
        <p14:creationId xmlns:p14="http://schemas.microsoft.com/office/powerpoint/2010/main" val="2432331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D67DEF-FAB5-44A1-8F57-77ED6A232283}"/>
              </a:ext>
            </a:extLst>
          </p:cNvPr>
          <p:cNvSpPr>
            <a:spLocks noGrp="1"/>
          </p:cNvSpPr>
          <p:nvPr>
            <p:ph type="title" idx="4294967295"/>
          </p:nvPr>
        </p:nvSpPr>
        <p:spPr>
          <a:xfrm>
            <a:off x="7064375" y="635000"/>
            <a:ext cx="5127625" cy="1450975"/>
          </a:xfrm>
        </p:spPr>
        <p:txBody>
          <a:bodyPr>
            <a:normAutofit/>
          </a:bodyPr>
          <a:lstStyle/>
          <a:p>
            <a:r>
              <a:rPr lang="tr-TR"/>
              <a:t>Çin Atağa Geçiyor…</a:t>
            </a:r>
          </a:p>
        </p:txBody>
      </p:sp>
      <p:sp>
        <p:nvSpPr>
          <p:cNvPr id="3" name="İçerik Yer Tutucusu 2">
            <a:extLst>
              <a:ext uri="{FF2B5EF4-FFF2-40B4-BE49-F238E27FC236}">
                <a16:creationId xmlns:a16="http://schemas.microsoft.com/office/drawing/2014/main" id="{FEE8AA07-60EF-426D-9EDA-5CD98EFA866A}"/>
              </a:ext>
            </a:extLst>
          </p:cNvPr>
          <p:cNvSpPr>
            <a:spLocks noGrp="1"/>
          </p:cNvSpPr>
          <p:nvPr>
            <p:ph idx="4294967295"/>
          </p:nvPr>
        </p:nvSpPr>
        <p:spPr>
          <a:xfrm>
            <a:off x="6292964" y="1647825"/>
            <a:ext cx="5133974" cy="3563938"/>
          </a:xfrm>
        </p:spPr>
        <p:txBody>
          <a:bodyPr>
            <a:normAutofit/>
          </a:bodyPr>
          <a:lstStyle/>
          <a:p>
            <a:pPr marL="0" indent="0" algn="just">
              <a:buNone/>
            </a:pPr>
            <a:r>
              <a:rPr lang="tr-TR" dirty="0" smtClean="0"/>
              <a:t>1976 </a:t>
            </a:r>
            <a:r>
              <a:rPr lang="tr-TR" dirty="0"/>
              <a:t>– 1992 yılları arasında Çin iş güvencesinin devam ettiği kapitalist olmayan bir piyasa ekonomisine geçmiştir. 1992’den sonra Pazar reformları her şeyi değiştirmiştir.  Bu süreçte sanayi üretimindeki yabancı sermayenin payı artarak toplam üretimin 1/3’ünün oluşturmaya başlamıştır.</a:t>
            </a:r>
          </a:p>
        </p:txBody>
      </p:sp>
      <p:pic>
        <p:nvPicPr>
          <p:cNvPr id="4" name="Resim 3">
            <a:extLst>
              <a:ext uri="{FF2B5EF4-FFF2-40B4-BE49-F238E27FC236}">
                <a16:creationId xmlns:a16="http://schemas.microsoft.com/office/drawing/2014/main" id="{11EA05B0-E79E-4D7A-A888-16BE3630C3E1}"/>
              </a:ext>
            </a:extLst>
          </p:cNvPr>
          <p:cNvPicPr>
            <a:picLocks noChangeAspect="1"/>
          </p:cNvPicPr>
          <p:nvPr/>
        </p:nvPicPr>
        <p:blipFill>
          <a:blip r:embed="rId2"/>
          <a:stretch>
            <a:fillRect/>
          </a:stretch>
        </p:blipFill>
        <p:spPr>
          <a:xfrm>
            <a:off x="643192" y="1449499"/>
            <a:ext cx="5451627" cy="3638960"/>
          </a:xfrm>
          <a:prstGeom prst="rect">
            <a:avLst/>
          </a:prstGeom>
        </p:spPr>
      </p:pic>
      <p:pic>
        <p:nvPicPr>
          <p:cNvPr id="6" name="Resim 5"/>
          <p:cNvPicPr>
            <a:picLocks noChangeAspect="1"/>
          </p:cNvPicPr>
          <p:nvPr/>
        </p:nvPicPr>
        <p:blipFill>
          <a:blip r:embed="rId3"/>
          <a:stretch>
            <a:fillRect/>
          </a:stretch>
        </p:blipFill>
        <p:spPr>
          <a:xfrm>
            <a:off x="0" y="4724215"/>
            <a:ext cx="445047" cy="2133785"/>
          </a:xfrm>
          <a:prstGeom prst="rect">
            <a:avLst/>
          </a:prstGeom>
        </p:spPr>
      </p:pic>
    </p:spTree>
    <p:extLst>
      <p:ext uri="{BB962C8B-B14F-4D97-AF65-F5344CB8AC3E}">
        <p14:creationId xmlns:p14="http://schemas.microsoft.com/office/powerpoint/2010/main" val="3814395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8159074C-C2BC-4A49-956A-49573A2793CE}"/>
              </a:ext>
            </a:extLst>
          </p:cNvPr>
          <p:cNvPicPr>
            <a:picLocks noGrp="1" noChangeAspect="1"/>
          </p:cNvPicPr>
          <p:nvPr>
            <p:ph idx="4294967295"/>
          </p:nvPr>
        </p:nvPicPr>
        <p:blipFill rotWithShape="1">
          <a:blip r:embed="rId2"/>
          <a:srcRect t="9283" b="19048"/>
          <a:stretch/>
        </p:blipFill>
        <p:spPr>
          <a:xfrm>
            <a:off x="536848" y="171450"/>
            <a:ext cx="11159851" cy="4229100"/>
          </a:xfrm>
          <a:prstGeom prst="rect">
            <a:avLst/>
          </a:prstGeom>
        </p:spPr>
      </p:pic>
      <p:pic>
        <p:nvPicPr>
          <p:cNvPr id="5" name="Resim 4"/>
          <p:cNvPicPr>
            <a:picLocks noChangeAspect="1"/>
          </p:cNvPicPr>
          <p:nvPr/>
        </p:nvPicPr>
        <p:blipFill>
          <a:blip r:embed="rId3"/>
          <a:stretch>
            <a:fillRect/>
          </a:stretch>
        </p:blipFill>
        <p:spPr>
          <a:xfrm>
            <a:off x="91801" y="4724215"/>
            <a:ext cx="445047" cy="2133785"/>
          </a:xfrm>
          <a:prstGeom prst="rect">
            <a:avLst/>
          </a:prstGeom>
        </p:spPr>
      </p:pic>
      <p:sp>
        <p:nvSpPr>
          <p:cNvPr id="6" name="Dikdörtgen 5"/>
          <p:cNvSpPr/>
          <p:nvPr/>
        </p:nvSpPr>
        <p:spPr>
          <a:xfrm>
            <a:off x="790574" y="4724215"/>
            <a:ext cx="10906125" cy="1605568"/>
          </a:xfrm>
          <a:prstGeom prst="rect">
            <a:avLst/>
          </a:prstGeom>
        </p:spPr>
        <p:txBody>
          <a:bodyPr wrap="square">
            <a:spAutoFit/>
          </a:bodyPr>
          <a:lstStyle/>
          <a:p>
            <a:pPr lvl="0" algn="just">
              <a:lnSpc>
                <a:spcPct val="90000"/>
              </a:lnSpc>
              <a:spcBef>
                <a:spcPts val="1000"/>
              </a:spcBef>
            </a:pPr>
            <a:r>
              <a:rPr lang="tr-TR" sz="2000" dirty="0" smtClean="0">
                <a:solidFill>
                  <a:prstClr val="black"/>
                </a:solidFill>
              </a:rPr>
              <a:t>ŞEMSİYE DEVRİMİ</a:t>
            </a:r>
          </a:p>
          <a:p>
            <a:pPr lvl="0" algn="just">
              <a:lnSpc>
                <a:spcPct val="90000"/>
              </a:lnSpc>
              <a:spcBef>
                <a:spcPts val="1000"/>
              </a:spcBef>
            </a:pPr>
            <a:r>
              <a:rPr lang="en-US" sz="2000" dirty="0" smtClean="0">
                <a:solidFill>
                  <a:prstClr val="black"/>
                </a:solidFill>
              </a:rPr>
              <a:t>Çin </a:t>
            </a:r>
            <a:r>
              <a:rPr lang="en-US" sz="2000" dirty="0" err="1">
                <a:solidFill>
                  <a:prstClr val="black"/>
                </a:solidFill>
              </a:rPr>
              <a:t>yönetimi</a:t>
            </a:r>
            <a:r>
              <a:rPr lang="en-US" sz="2000" dirty="0">
                <a:solidFill>
                  <a:prstClr val="black"/>
                </a:solidFill>
              </a:rPr>
              <a:t>, 2014'te Hong </a:t>
            </a:r>
            <a:r>
              <a:rPr lang="en-US" sz="2000" dirty="0" err="1">
                <a:solidFill>
                  <a:prstClr val="black"/>
                </a:solidFill>
              </a:rPr>
              <a:t>yöneticisinin</a:t>
            </a:r>
            <a:r>
              <a:rPr lang="en-US" sz="2000" dirty="0">
                <a:solidFill>
                  <a:prstClr val="black"/>
                </a:solidFill>
              </a:rPr>
              <a:t> </a:t>
            </a:r>
            <a:r>
              <a:rPr lang="en-US" sz="2000" dirty="0" err="1">
                <a:solidFill>
                  <a:prstClr val="black"/>
                </a:solidFill>
              </a:rPr>
              <a:t>seçilme</a:t>
            </a:r>
            <a:r>
              <a:rPr lang="en-US" sz="2000" dirty="0">
                <a:solidFill>
                  <a:prstClr val="black"/>
                </a:solidFill>
              </a:rPr>
              <a:t> </a:t>
            </a:r>
            <a:r>
              <a:rPr lang="en-US" sz="2000" dirty="0" err="1">
                <a:solidFill>
                  <a:prstClr val="black"/>
                </a:solidFill>
              </a:rPr>
              <a:t>sürecinde</a:t>
            </a:r>
            <a:r>
              <a:rPr lang="en-US" sz="2000" dirty="0">
                <a:solidFill>
                  <a:prstClr val="black"/>
                </a:solidFill>
              </a:rPr>
              <a:t> </a:t>
            </a:r>
            <a:r>
              <a:rPr lang="en-US" sz="2000" dirty="0" err="1">
                <a:solidFill>
                  <a:prstClr val="black"/>
                </a:solidFill>
              </a:rPr>
              <a:t>adayları</a:t>
            </a:r>
            <a:r>
              <a:rPr lang="en-US" sz="2000" dirty="0">
                <a:solidFill>
                  <a:prstClr val="black"/>
                </a:solidFill>
              </a:rPr>
              <a:t> </a:t>
            </a:r>
            <a:r>
              <a:rPr lang="en-US" sz="2000" dirty="0" err="1">
                <a:solidFill>
                  <a:prstClr val="black"/>
                </a:solidFill>
              </a:rPr>
              <a:t>belirlemesine</a:t>
            </a:r>
            <a:r>
              <a:rPr lang="en-US" sz="2000" dirty="0">
                <a:solidFill>
                  <a:prstClr val="black"/>
                </a:solidFill>
              </a:rPr>
              <a:t> </a:t>
            </a:r>
            <a:r>
              <a:rPr lang="en-US" sz="2000" dirty="0" err="1">
                <a:solidFill>
                  <a:prstClr val="black"/>
                </a:solidFill>
              </a:rPr>
              <a:t>izin</a:t>
            </a:r>
            <a:r>
              <a:rPr lang="en-US" sz="2000" dirty="0">
                <a:solidFill>
                  <a:prstClr val="black"/>
                </a:solidFill>
              </a:rPr>
              <a:t> </a:t>
            </a:r>
            <a:r>
              <a:rPr lang="en-US" sz="2000" dirty="0" err="1">
                <a:solidFill>
                  <a:prstClr val="black"/>
                </a:solidFill>
              </a:rPr>
              <a:t>veren</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yasa</a:t>
            </a:r>
            <a:r>
              <a:rPr lang="en-US" sz="2000" dirty="0">
                <a:solidFill>
                  <a:prstClr val="black"/>
                </a:solidFill>
              </a:rPr>
              <a:t> </a:t>
            </a:r>
            <a:r>
              <a:rPr lang="en-US" sz="2000" dirty="0" err="1">
                <a:solidFill>
                  <a:prstClr val="black"/>
                </a:solidFill>
              </a:rPr>
              <a:t>değişikliği</a:t>
            </a:r>
            <a:r>
              <a:rPr lang="en-US" sz="2000" dirty="0">
                <a:solidFill>
                  <a:prstClr val="black"/>
                </a:solidFill>
              </a:rPr>
              <a:t> </a:t>
            </a:r>
            <a:r>
              <a:rPr lang="en-US" sz="2000" dirty="0" err="1">
                <a:solidFill>
                  <a:prstClr val="black"/>
                </a:solidFill>
              </a:rPr>
              <a:t>önerisi</a:t>
            </a:r>
            <a:r>
              <a:rPr lang="en-US" sz="2000" dirty="0">
                <a:solidFill>
                  <a:prstClr val="black"/>
                </a:solidFill>
              </a:rPr>
              <a:t> </a:t>
            </a:r>
            <a:r>
              <a:rPr lang="en-US" sz="2000" dirty="0" err="1">
                <a:solidFill>
                  <a:prstClr val="black"/>
                </a:solidFill>
              </a:rPr>
              <a:t>dayatınca</a:t>
            </a:r>
            <a:r>
              <a:rPr lang="en-US" sz="2000" dirty="0">
                <a:solidFill>
                  <a:prstClr val="black"/>
                </a:solidFill>
              </a:rPr>
              <a:t>, "</a:t>
            </a:r>
            <a:r>
              <a:rPr lang="en-US" sz="2000" dirty="0" err="1">
                <a:solidFill>
                  <a:prstClr val="black"/>
                </a:solidFill>
              </a:rPr>
              <a:t>iki</a:t>
            </a:r>
            <a:r>
              <a:rPr lang="en-US" sz="2000" dirty="0">
                <a:solidFill>
                  <a:prstClr val="black"/>
                </a:solidFill>
              </a:rPr>
              <a:t> </a:t>
            </a:r>
            <a:r>
              <a:rPr lang="en-US" sz="2000" dirty="0" err="1">
                <a:solidFill>
                  <a:prstClr val="black"/>
                </a:solidFill>
              </a:rPr>
              <a:t>sistem</a:t>
            </a:r>
            <a:r>
              <a:rPr lang="en-US" sz="2000" dirty="0">
                <a:solidFill>
                  <a:prstClr val="black"/>
                </a:solidFill>
              </a:rPr>
              <a:t>" </a:t>
            </a:r>
            <a:r>
              <a:rPr lang="en-US" sz="2000" dirty="0" err="1">
                <a:solidFill>
                  <a:prstClr val="black"/>
                </a:solidFill>
              </a:rPr>
              <a:t>arasındaki</a:t>
            </a:r>
            <a:r>
              <a:rPr lang="en-US" sz="2000" dirty="0">
                <a:solidFill>
                  <a:prstClr val="black"/>
                </a:solidFill>
              </a:rPr>
              <a:t> </a:t>
            </a:r>
            <a:r>
              <a:rPr lang="en-US" sz="2000" dirty="0" err="1">
                <a:solidFill>
                  <a:prstClr val="black"/>
                </a:solidFill>
              </a:rPr>
              <a:t>sosyal</a:t>
            </a:r>
            <a:r>
              <a:rPr lang="en-US" sz="2000" dirty="0">
                <a:solidFill>
                  <a:prstClr val="black"/>
                </a:solidFill>
              </a:rPr>
              <a:t> </a:t>
            </a:r>
            <a:r>
              <a:rPr lang="en-US" sz="2000" dirty="0" err="1">
                <a:solidFill>
                  <a:prstClr val="black"/>
                </a:solidFill>
              </a:rPr>
              <a:t>gerginlik</a:t>
            </a:r>
            <a:r>
              <a:rPr lang="en-US" sz="2000" dirty="0">
                <a:solidFill>
                  <a:prstClr val="black"/>
                </a:solidFill>
              </a:rPr>
              <a:t> </a:t>
            </a:r>
            <a:r>
              <a:rPr lang="en-US" sz="2000" dirty="0" err="1">
                <a:solidFill>
                  <a:prstClr val="black"/>
                </a:solidFill>
              </a:rPr>
              <a:t>hızla</a:t>
            </a:r>
            <a:r>
              <a:rPr lang="en-US" sz="2000" dirty="0">
                <a:solidFill>
                  <a:prstClr val="black"/>
                </a:solidFill>
              </a:rPr>
              <a:t> </a:t>
            </a:r>
            <a:r>
              <a:rPr lang="en-US" sz="2000" dirty="0" err="1">
                <a:solidFill>
                  <a:prstClr val="black"/>
                </a:solidFill>
              </a:rPr>
              <a:t>su</a:t>
            </a:r>
            <a:r>
              <a:rPr lang="en-US" sz="2000" dirty="0">
                <a:solidFill>
                  <a:prstClr val="black"/>
                </a:solidFill>
              </a:rPr>
              <a:t> </a:t>
            </a:r>
            <a:r>
              <a:rPr lang="en-US" sz="2000" dirty="0" err="1">
                <a:solidFill>
                  <a:prstClr val="black"/>
                </a:solidFill>
              </a:rPr>
              <a:t>yüzüne</a:t>
            </a:r>
            <a:r>
              <a:rPr lang="en-US" sz="2000" dirty="0">
                <a:solidFill>
                  <a:prstClr val="black"/>
                </a:solidFill>
              </a:rPr>
              <a:t> </a:t>
            </a:r>
            <a:r>
              <a:rPr lang="en-US" sz="2000" dirty="0" err="1">
                <a:solidFill>
                  <a:prstClr val="black"/>
                </a:solidFill>
              </a:rPr>
              <a:t>çıktı</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dirty="0" err="1">
                <a:solidFill>
                  <a:prstClr val="black"/>
                </a:solidFill>
              </a:rPr>
              <a:t>Şemsiye</a:t>
            </a:r>
            <a:r>
              <a:rPr lang="en-US" sz="2000" dirty="0">
                <a:solidFill>
                  <a:prstClr val="black"/>
                </a:solidFill>
              </a:rPr>
              <a:t> </a:t>
            </a:r>
            <a:r>
              <a:rPr lang="en-US" sz="2000" dirty="0" err="1">
                <a:solidFill>
                  <a:prstClr val="black"/>
                </a:solidFill>
              </a:rPr>
              <a:t>Devrimi</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anılan</a:t>
            </a:r>
            <a:r>
              <a:rPr lang="en-US" sz="2000" dirty="0">
                <a:solidFill>
                  <a:prstClr val="black"/>
                </a:solidFill>
              </a:rPr>
              <a:t> </a:t>
            </a:r>
            <a:r>
              <a:rPr lang="en-US" sz="2000" dirty="0" err="1">
                <a:solidFill>
                  <a:prstClr val="black"/>
                </a:solidFill>
              </a:rPr>
              <a:t>protesto</a:t>
            </a:r>
            <a:r>
              <a:rPr lang="en-US" sz="2000" dirty="0">
                <a:solidFill>
                  <a:prstClr val="black"/>
                </a:solidFill>
              </a:rPr>
              <a:t> </a:t>
            </a:r>
            <a:r>
              <a:rPr lang="en-US" sz="2000" dirty="0" err="1">
                <a:solidFill>
                  <a:prstClr val="black"/>
                </a:solidFill>
              </a:rPr>
              <a:t>gösterileri</a:t>
            </a:r>
            <a:r>
              <a:rPr lang="en-US" sz="2000" dirty="0">
                <a:solidFill>
                  <a:prstClr val="black"/>
                </a:solidFill>
              </a:rPr>
              <a:t> </a:t>
            </a:r>
            <a:r>
              <a:rPr lang="en-US" sz="2000" dirty="0" err="1">
                <a:solidFill>
                  <a:prstClr val="black"/>
                </a:solidFill>
              </a:rPr>
              <a:t>patlak</a:t>
            </a:r>
            <a:r>
              <a:rPr lang="en-US" sz="2000" dirty="0">
                <a:solidFill>
                  <a:prstClr val="black"/>
                </a:solidFill>
              </a:rPr>
              <a:t> </a:t>
            </a:r>
            <a:r>
              <a:rPr lang="en-US" sz="2000" dirty="0" err="1">
                <a:solidFill>
                  <a:prstClr val="black"/>
                </a:solidFill>
              </a:rPr>
              <a:t>verdi</a:t>
            </a:r>
            <a:r>
              <a:rPr lang="en-US" sz="2000" dirty="0">
                <a:solidFill>
                  <a:prstClr val="black"/>
                </a:solidFill>
              </a:rPr>
              <a:t>. Bu </a:t>
            </a:r>
            <a:r>
              <a:rPr lang="en-US" sz="2000" dirty="0" err="1">
                <a:solidFill>
                  <a:prstClr val="black"/>
                </a:solidFill>
              </a:rPr>
              <a:t>protesto</a:t>
            </a:r>
            <a:r>
              <a:rPr lang="en-US" sz="2000" dirty="0">
                <a:solidFill>
                  <a:prstClr val="black"/>
                </a:solidFill>
              </a:rPr>
              <a:t> </a:t>
            </a:r>
            <a:r>
              <a:rPr lang="en-US" sz="2000" dirty="0" err="1">
                <a:solidFill>
                  <a:prstClr val="black"/>
                </a:solidFill>
              </a:rPr>
              <a:t>gösterilerinde</a:t>
            </a:r>
            <a:r>
              <a:rPr lang="en-US" sz="2000" dirty="0">
                <a:solidFill>
                  <a:prstClr val="black"/>
                </a:solidFill>
              </a:rPr>
              <a:t> </a:t>
            </a:r>
            <a:r>
              <a:rPr lang="en-US" sz="2000" dirty="0" err="1">
                <a:solidFill>
                  <a:prstClr val="black"/>
                </a:solidFill>
              </a:rPr>
              <a:t>demokratik</a:t>
            </a:r>
            <a:r>
              <a:rPr lang="en-US" sz="2000" dirty="0">
                <a:solidFill>
                  <a:prstClr val="black"/>
                </a:solidFill>
              </a:rPr>
              <a:t> </a:t>
            </a:r>
            <a:r>
              <a:rPr lang="en-US" sz="2000" dirty="0" err="1">
                <a:solidFill>
                  <a:prstClr val="black"/>
                </a:solidFill>
              </a:rPr>
              <a:t>hak</a:t>
            </a:r>
            <a:r>
              <a:rPr lang="en-US" sz="2000" dirty="0">
                <a:solidFill>
                  <a:prstClr val="black"/>
                </a:solidFill>
              </a:rPr>
              <a:t> </a:t>
            </a:r>
            <a:r>
              <a:rPr lang="en-US" sz="2000" dirty="0" err="1">
                <a:solidFill>
                  <a:prstClr val="black"/>
                </a:solidFill>
              </a:rPr>
              <a:t>taleplerinin</a:t>
            </a:r>
            <a:r>
              <a:rPr lang="en-US" sz="2000" dirty="0">
                <a:solidFill>
                  <a:prstClr val="black"/>
                </a:solidFill>
              </a:rPr>
              <a:t> </a:t>
            </a:r>
            <a:r>
              <a:rPr lang="en-US" sz="2000" dirty="0" err="1">
                <a:solidFill>
                  <a:prstClr val="black"/>
                </a:solidFill>
              </a:rPr>
              <a:t>yanı</a:t>
            </a:r>
            <a:r>
              <a:rPr lang="en-US" sz="2000" dirty="0">
                <a:solidFill>
                  <a:prstClr val="black"/>
                </a:solidFill>
              </a:rPr>
              <a:t> </a:t>
            </a:r>
            <a:r>
              <a:rPr lang="en-US" sz="2000" dirty="0" err="1">
                <a:solidFill>
                  <a:prstClr val="black"/>
                </a:solidFill>
              </a:rPr>
              <a:t>sıra</a:t>
            </a:r>
            <a:r>
              <a:rPr lang="en-US" sz="2000" dirty="0">
                <a:solidFill>
                  <a:prstClr val="black"/>
                </a:solidFill>
              </a:rPr>
              <a:t>, Çin </a:t>
            </a:r>
            <a:r>
              <a:rPr lang="en-US" sz="2000" dirty="0" err="1">
                <a:solidFill>
                  <a:prstClr val="black"/>
                </a:solidFill>
              </a:rPr>
              <a:t>yönetiminde</a:t>
            </a:r>
            <a:r>
              <a:rPr lang="en-US" sz="2000" dirty="0">
                <a:solidFill>
                  <a:prstClr val="black"/>
                </a:solidFill>
              </a:rPr>
              <a:t> </a:t>
            </a:r>
            <a:r>
              <a:rPr lang="en-US" sz="2000" dirty="0" err="1">
                <a:solidFill>
                  <a:prstClr val="black"/>
                </a:solidFill>
              </a:rPr>
              <a:t>büyük</a:t>
            </a:r>
            <a:r>
              <a:rPr lang="en-US" sz="2000" dirty="0">
                <a:solidFill>
                  <a:prstClr val="black"/>
                </a:solidFill>
              </a:rPr>
              <a:t> </a:t>
            </a:r>
            <a:r>
              <a:rPr lang="en-US" sz="2000" dirty="0" err="1">
                <a:solidFill>
                  <a:prstClr val="black"/>
                </a:solidFill>
              </a:rPr>
              <a:t>kaygı</a:t>
            </a:r>
            <a:r>
              <a:rPr lang="en-US" sz="2000" dirty="0">
                <a:solidFill>
                  <a:prstClr val="black"/>
                </a:solidFill>
              </a:rPr>
              <a:t> </a:t>
            </a:r>
            <a:r>
              <a:rPr lang="en-US" sz="2000" dirty="0" err="1">
                <a:solidFill>
                  <a:prstClr val="black"/>
                </a:solidFill>
              </a:rPr>
              <a:t>yaratan</a:t>
            </a:r>
            <a:r>
              <a:rPr lang="en-US" sz="2000" dirty="0">
                <a:solidFill>
                  <a:prstClr val="black"/>
                </a:solidFill>
              </a:rPr>
              <a:t> </a:t>
            </a:r>
            <a:r>
              <a:rPr lang="en-US" sz="2000" dirty="0" err="1">
                <a:solidFill>
                  <a:prstClr val="black"/>
                </a:solidFill>
              </a:rPr>
              <a:t>bir</a:t>
            </a:r>
            <a:r>
              <a:rPr lang="en-US" sz="2000" dirty="0">
                <a:solidFill>
                  <a:prstClr val="black"/>
                </a:solidFill>
              </a:rPr>
              <a:t> "bağımsızlık" </a:t>
            </a:r>
            <a:r>
              <a:rPr lang="en-US" sz="2000" dirty="0" err="1">
                <a:solidFill>
                  <a:prstClr val="black"/>
                </a:solidFill>
              </a:rPr>
              <a:t>talebi</a:t>
            </a:r>
            <a:r>
              <a:rPr lang="en-US" sz="2000" dirty="0">
                <a:solidFill>
                  <a:prstClr val="black"/>
                </a:solidFill>
              </a:rPr>
              <a:t> de </a:t>
            </a:r>
            <a:r>
              <a:rPr lang="en-US" sz="2000" dirty="0" err="1">
                <a:solidFill>
                  <a:prstClr val="black"/>
                </a:solidFill>
              </a:rPr>
              <a:t>ortaya</a:t>
            </a:r>
            <a:r>
              <a:rPr lang="en-US" sz="2000" dirty="0">
                <a:solidFill>
                  <a:prstClr val="black"/>
                </a:solidFill>
              </a:rPr>
              <a:t> </a:t>
            </a:r>
            <a:r>
              <a:rPr lang="en-US" sz="2000" dirty="0" err="1">
                <a:solidFill>
                  <a:prstClr val="black"/>
                </a:solidFill>
              </a:rPr>
              <a:t>çıktı</a:t>
            </a:r>
            <a:r>
              <a:rPr lang="en-US" sz="2000" dirty="0">
                <a:solidFill>
                  <a:prstClr val="black"/>
                </a:solidFill>
              </a:rPr>
              <a:t>.</a:t>
            </a:r>
            <a:endParaRPr lang="tr-TR" sz="2000" dirty="0">
              <a:solidFill>
                <a:prstClr val="black"/>
              </a:solidFill>
            </a:endParaRPr>
          </a:p>
        </p:txBody>
      </p:sp>
    </p:spTree>
    <p:extLst>
      <p:ext uri="{BB962C8B-B14F-4D97-AF65-F5344CB8AC3E}">
        <p14:creationId xmlns:p14="http://schemas.microsoft.com/office/powerpoint/2010/main" val="32525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379DD1-207C-491B-BD17-0252CC5A5DF8}"/>
              </a:ext>
            </a:extLst>
          </p:cNvPr>
          <p:cNvSpPr>
            <a:spLocks noGrp="1"/>
          </p:cNvSpPr>
          <p:nvPr>
            <p:ph type="title" idx="4294967295"/>
          </p:nvPr>
        </p:nvSpPr>
        <p:spPr>
          <a:xfrm>
            <a:off x="2133600" y="287338"/>
            <a:ext cx="10058400" cy="1449387"/>
          </a:xfrm>
        </p:spPr>
        <p:txBody>
          <a:bodyPr>
            <a:normAutofit/>
          </a:bodyPr>
          <a:lstStyle/>
          <a:p>
            <a:r>
              <a:rPr lang="tr-TR" dirty="0"/>
              <a:t>İki Sistem Çatışıyor…</a:t>
            </a:r>
          </a:p>
        </p:txBody>
      </p:sp>
      <p:graphicFrame>
        <p:nvGraphicFramePr>
          <p:cNvPr id="6" name="İçerik Yer Tutucusu 2">
            <a:extLst>
              <a:ext uri="{FF2B5EF4-FFF2-40B4-BE49-F238E27FC236}">
                <a16:creationId xmlns:a16="http://schemas.microsoft.com/office/drawing/2014/main" id="{E85B370F-1C9B-4008-AC6A-5F3B8645B5AD}"/>
              </a:ext>
            </a:extLst>
          </p:cNvPr>
          <p:cNvGraphicFramePr>
            <a:graphicFrameLocks noGrp="1"/>
          </p:cNvGraphicFramePr>
          <p:nvPr>
            <p:ph idx="4294967295"/>
            <p:extLst>
              <p:ext uri="{D42A27DB-BD31-4B8C-83A1-F6EECF244321}">
                <p14:modId xmlns:p14="http://schemas.microsoft.com/office/powerpoint/2010/main" val="11550969"/>
              </p:ext>
            </p:extLst>
          </p:nvPr>
        </p:nvGraphicFramePr>
        <p:xfrm>
          <a:off x="2133600" y="2098675"/>
          <a:ext cx="9820275" cy="3786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p:cNvPicPr>
            <a:picLocks noChangeAspect="1"/>
          </p:cNvPicPr>
          <p:nvPr/>
        </p:nvPicPr>
        <p:blipFill>
          <a:blip r:embed="rId7"/>
          <a:stretch>
            <a:fillRect/>
          </a:stretch>
        </p:blipFill>
        <p:spPr>
          <a:xfrm>
            <a:off x="158476" y="4638582"/>
            <a:ext cx="445047" cy="2133785"/>
          </a:xfrm>
          <a:prstGeom prst="rect">
            <a:avLst/>
          </a:prstGeom>
        </p:spPr>
      </p:pic>
    </p:spTree>
    <p:extLst>
      <p:ext uri="{BB962C8B-B14F-4D97-AF65-F5344CB8AC3E}">
        <p14:creationId xmlns:p14="http://schemas.microsoft.com/office/powerpoint/2010/main" val="1828795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lık köftesi devrim hong kong ile ilgili görsel sonucu">
            <a:extLst>
              <a:ext uri="{FF2B5EF4-FFF2-40B4-BE49-F238E27FC236}">
                <a16:creationId xmlns:a16="http://schemas.microsoft.com/office/drawing/2014/main" id="{CA754FCD-7DDF-4D85-9461-EBFA2BFA0C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58650" y="4163778"/>
            <a:ext cx="3926130" cy="2208448"/>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5B0584EA-8869-4F8D-ABA8-DFFFFD4D8FA1}"/>
              </a:ext>
            </a:extLst>
          </p:cNvPr>
          <p:cNvSpPr>
            <a:spLocks noGrp="1"/>
          </p:cNvSpPr>
          <p:nvPr>
            <p:ph idx="4294967295"/>
          </p:nvPr>
        </p:nvSpPr>
        <p:spPr>
          <a:xfrm>
            <a:off x="609600" y="381000"/>
            <a:ext cx="11182350" cy="3581399"/>
          </a:xfrm>
        </p:spPr>
        <p:txBody>
          <a:bodyPr>
            <a:normAutofit fontScale="85000" lnSpcReduction="10000"/>
          </a:bodyPr>
          <a:lstStyle/>
          <a:p>
            <a:pPr marL="0" indent="0" algn="just">
              <a:buNone/>
            </a:pPr>
            <a:r>
              <a:rPr lang="en-US" dirty="0"/>
              <a:t>"</a:t>
            </a:r>
            <a:r>
              <a:rPr lang="en-US" sz="2600" dirty="0" err="1"/>
              <a:t>Balık</a:t>
            </a:r>
            <a:r>
              <a:rPr lang="en-US" sz="2600" dirty="0"/>
              <a:t> </a:t>
            </a:r>
            <a:r>
              <a:rPr lang="en-US" sz="2600" dirty="0" err="1"/>
              <a:t>köftesi</a:t>
            </a:r>
            <a:r>
              <a:rPr lang="en-US" sz="2600" dirty="0"/>
              <a:t> </a:t>
            </a:r>
            <a:r>
              <a:rPr lang="en-US" sz="2600" dirty="0" err="1"/>
              <a:t>devrimi</a:t>
            </a:r>
            <a:r>
              <a:rPr lang="en-US" sz="2600" dirty="0"/>
              <a:t>" </a:t>
            </a:r>
            <a:r>
              <a:rPr lang="en-US" sz="2600" dirty="0" err="1"/>
              <a:t>olarak</a:t>
            </a:r>
            <a:r>
              <a:rPr lang="en-US" sz="2600" dirty="0"/>
              <a:t> </a:t>
            </a:r>
            <a:r>
              <a:rPr lang="en-US" sz="2600" dirty="0" err="1"/>
              <a:t>anılan</a:t>
            </a:r>
            <a:r>
              <a:rPr lang="en-US" sz="2600" dirty="0"/>
              <a:t> </a:t>
            </a:r>
            <a:r>
              <a:rPr lang="en-US" sz="2600" dirty="0" err="1"/>
              <a:t>ikinci</a:t>
            </a:r>
            <a:r>
              <a:rPr lang="en-US" sz="2600" dirty="0"/>
              <a:t> </a:t>
            </a:r>
            <a:r>
              <a:rPr lang="en-US" sz="2600" dirty="0" err="1"/>
              <a:t>önemli</a:t>
            </a:r>
            <a:r>
              <a:rPr lang="en-US" sz="2600" dirty="0"/>
              <a:t> </a:t>
            </a:r>
            <a:r>
              <a:rPr lang="en-US" sz="2600" dirty="0" err="1"/>
              <a:t>gerginlik</a:t>
            </a:r>
            <a:r>
              <a:rPr lang="en-US" sz="2600" dirty="0"/>
              <a:t> 2016'da, Çin </a:t>
            </a:r>
            <a:r>
              <a:rPr lang="en-US" sz="2600" dirty="0" err="1"/>
              <a:t>Yılbaşı</a:t>
            </a:r>
            <a:r>
              <a:rPr lang="en-US" sz="2600" dirty="0"/>
              <a:t> </a:t>
            </a:r>
            <a:r>
              <a:rPr lang="en-US" sz="2600" dirty="0" err="1"/>
              <a:t>kutlamalarında</a:t>
            </a:r>
            <a:r>
              <a:rPr lang="en-US" sz="2600" dirty="0"/>
              <a:t> </a:t>
            </a:r>
            <a:r>
              <a:rPr lang="en-US" sz="2600" dirty="0" err="1"/>
              <a:t>izinsiz</a:t>
            </a:r>
            <a:r>
              <a:rPr lang="en-US" sz="2600" dirty="0"/>
              <a:t> </a:t>
            </a:r>
            <a:r>
              <a:rPr lang="en-US" sz="2600" dirty="0" err="1"/>
              <a:t>sokak</a:t>
            </a:r>
            <a:r>
              <a:rPr lang="en-US" sz="2600" dirty="0"/>
              <a:t> </a:t>
            </a:r>
            <a:r>
              <a:rPr lang="en-US" sz="2600" dirty="0" err="1"/>
              <a:t>satıcılarını</a:t>
            </a:r>
            <a:r>
              <a:rPr lang="en-US" sz="2600" dirty="0"/>
              <a:t> </a:t>
            </a:r>
            <a:r>
              <a:rPr lang="en-US" sz="2600" dirty="0" err="1"/>
              <a:t>hedef</a:t>
            </a:r>
            <a:r>
              <a:rPr lang="en-US" sz="2600" dirty="0"/>
              <a:t> </a:t>
            </a:r>
            <a:r>
              <a:rPr lang="en-US" sz="2600" dirty="0" err="1"/>
              <a:t>alan</a:t>
            </a:r>
            <a:r>
              <a:rPr lang="en-US" sz="2600" dirty="0"/>
              <a:t> </a:t>
            </a:r>
            <a:r>
              <a:rPr lang="en-US" sz="2600" dirty="0" err="1"/>
              <a:t>baskıya</a:t>
            </a:r>
            <a:r>
              <a:rPr lang="en-US" sz="2600" dirty="0"/>
              <a:t> </a:t>
            </a:r>
            <a:r>
              <a:rPr lang="en-US" sz="2600" dirty="0" err="1"/>
              <a:t>tepki</a:t>
            </a:r>
            <a:r>
              <a:rPr lang="en-US" sz="2600" dirty="0"/>
              <a:t> </a:t>
            </a:r>
            <a:r>
              <a:rPr lang="en-US" sz="2600" dirty="0" err="1"/>
              <a:t>olarak</a:t>
            </a:r>
            <a:r>
              <a:rPr lang="en-US" sz="2600" dirty="0"/>
              <a:t> </a:t>
            </a:r>
            <a:r>
              <a:rPr lang="en-US" sz="2600" dirty="0" err="1"/>
              <a:t>patlak</a:t>
            </a:r>
            <a:r>
              <a:rPr lang="en-US" sz="2600" dirty="0"/>
              <a:t> </a:t>
            </a:r>
            <a:r>
              <a:rPr lang="en-US" sz="2600" dirty="0" err="1"/>
              <a:t>ver</a:t>
            </a:r>
            <a:r>
              <a:rPr lang="tr-TR" sz="2600" dirty="0" err="1"/>
              <a:t>di</a:t>
            </a:r>
            <a:r>
              <a:rPr lang="en-US" sz="2600" dirty="0"/>
              <a:t>, </a:t>
            </a:r>
            <a:r>
              <a:rPr lang="en-US" sz="2600" dirty="0" err="1"/>
              <a:t>hızla</a:t>
            </a:r>
            <a:r>
              <a:rPr lang="en-US" sz="2600" dirty="0"/>
              <a:t> </a:t>
            </a:r>
            <a:r>
              <a:rPr lang="en-US" sz="2600" dirty="0" err="1"/>
              <a:t>sokak</a:t>
            </a:r>
            <a:r>
              <a:rPr lang="en-US" sz="2600" dirty="0"/>
              <a:t> </a:t>
            </a:r>
            <a:r>
              <a:rPr lang="en-US" sz="2600" dirty="0" err="1"/>
              <a:t>çatışmalarına</a:t>
            </a:r>
            <a:r>
              <a:rPr lang="en-US" sz="2600" dirty="0"/>
              <a:t> </a:t>
            </a:r>
            <a:r>
              <a:rPr lang="en-US" sz="2600" dirty="0" err="1"/>
              <a:t>dönüş</a:t>
            </a:r>
            <a:r>
              <a:rPr lang="tr-TR" sz="2600" dirty="0" err="1"/>
              <a:t>tü</a:t>
            </a:r>
            <a:r>
              <a:rPr lang="en-US" sz="2600" dirty="0"/>
              <a:t>, "bağımsızlık" </a:t>
            </a:r>
            <a:r>
              <a:rPr lang="en-US" sz="2600" dirty="0" err="1"/>
              <a:t>talebi</a:t>
            </a:r>
            <a:r>
              <a:rPr lang="en-US" sz="2600" dirty="0"/>
              <a:t> </a:t>
            </a:r>
            <a:r>
              <a:rPr lang="en-US" sz="2600" dirty="0" err="1"/>
              <a:t>ve</a:t>
            </a:r>
            <a:r>
              <a:rPr lang="en-US" sz="2600" dirty="0"/>
              <a:t> </a:t>
            </a:r>
            <a:r>
              <a:rPr lang="en-US" sz="2600" dirty="0" err="1"/>
              <a:t>bir</a:t>
            </a:r>
            <a:r>
              <a:rPr lang="en-US" sz="2600" dirty="0"/>
              <a:t> Hong Kong </a:t>
            </a:r>
            <a:r>
              <a:rPr lang="en-US" sz="2600" dirty="0" err="1"/>
              <a:t>milliyetçiliğini</a:t>
            </a:r>
            <a:r>
              <a:rPr lang="en-US" sz="2600" dirty="0"/>
              <a:t> </a:t>
            </a:r>
            <a:r>
              <a:rPr lang="en-US" sz="2600" dirty="0" err="1"/>
              <a:t>ifade</a:t>
            </a:r>
            <a:r>
              <a:rPr lang="en-US" sz="2600" dirty="0"/>
              <a:t> </a:t>
            </a:r>
            <a:r>
              <a:rPr lang="en-US" sz="2600" dirty="0" err="1"/>
              <a:t>eden</a:t>
            </a:r>
            <a:r>
              <a:rPr lang="en-US" sz="2600" dirty="0"/>
              <a:t> </a:t>
            </a:r>
            <a:r>
              <a:rPr lang="en-US" sz="2600" dirty="0" err="1"/>
              <a:t>sloganlar</a:t>
            </a:r>
            <a:r>
              <a:rPr lang="en-US" sz="2600" dirty="0"/>
              <a:t> </a:t>
            </a:r>
            <a:r>
              <a:rPr lang="en-US" sz="2600" dirty="0" err="1"/>
              <a:t>gündeme</a:t>
            </a:r>
            <a:r>
              <a:rPr lang="en-US" sz="2600" dirty="0"/>
              <a:t> gel</a:t>
            </a:r>
            <a:r>
              <a:rPr lang="tr-TR" sz="2600" dirty="0" err="1"/>
              <a:t>di</a:t>
            </a:r>
            <a:r>
              <a:rPr lang="tr-TR" sz="2600" dirty="0" smtClean="0"/>
              <a:t>.</a:t>
            </a:r>
          </a:p>
          <a:p>
            <a:pPr marL="0" indent="0" algn="just">
              <a:buNone/>
            </a:pPr>
            <a:r>
              <a:rPr lang="en-US" sz="2600" dirty="0"/>
              <a:t>Protesto </a:t>
            </a:r>
            <a:r>
              <a:rPr lang="en-US" sz="2600" dirty="0" err="1"/>
              <a:t>gösterileri</a:t>
            </a:r>
            <a:r>
              <a:rPr lang="en-US" sz="2600" dirty="0"/>
              <a:t>, Hong Kong </a:t>
            </a:r>
            <a:r>
              <a:rPr lang="en-US" sz="2600" dirty="0" err="1"/>
              <a:t>yönetiminin</a:t>
            </a:r>
            <a:r>
              <a:rPr lang="en-US" sz="2600" dirty="0"/>
              <a:t>, </a:t>
            </a:r>
            <a:r>
              <a:rPr lang="en-US" sz="2600" dirty="0" err="1"/>
              <a:t>kimi</a:t>
            </a:r>
            <a:r>
              <a:rPr lang="en-US" sz="2600" dirty="0"/>
              <a:t> </a:t>
            </a:r>
            <a:r>
              <a:rPr lang="en-US" sz="2600" dirty="0" err="1"/>
              <a:t>zanlıların</a:t>
            </a:r>
            <a:r>
              <a:rPr lang="en-US" sz="2600" dirty="0"/>
              <a:t>, </a:t>
            </a:r>
            <a:r>
              <a:rPr lang="en-US" sz="2600" dirty="0" err="1"/>
              <a:t>kaçan</a:t>
            </a:r>
            <a:r>
              <a:rPr lang="en-US" sz="2600" dirty="0"/>
              <a:t> </a:t>
            </a:r>
            <a:r>
              <a:rPr lang="en-US" sz="2600" dirty="0" err="1"/>
              <a:t>muhaliflerin</a:t>
            </a:r>
            <a:r>
              <a:rPr lang="en-US" sz="2600" dirty="0"/>
              <a:t> </a:t>
            </a:r>
            <a:r>
              <a:rPr lang="en-US" sz="2600" dirty="0" err="1"/>
              <a:t>yargılanmak</a:t>
            </a:r>
            <a:r>
              <a:rPr lang="en-US" sz="2600" dirty="0"/>
              <a:t> </a:t>
            </a:r>
            <a:r>
              <a:rPr lang="en-US" sz="2600" dirty="0" err="1"/>
              <a:t>üzere</a:t>
            </a:r>
            <a:r>
              <a:rPr lang="en-US" sz="2600" dirty="0"/>
              <a:t> </a:t>
            </a:r>
            <a:r>
              <a:rPr lang="en-US" sz="2600" dirty="0" err="1"/>
              <a:t>Çin'e</a:t>
            </a:r>
            <a:r>
              <a:rPr lang="en-US" sz="2600" dirty="0"/>
              <a:t> </a:t>
            </a:r>
            <a:r>
              <a:rPr lang="en-US" sz="2600" dirty="0" err="1"/>
              <a:t>iade</a:t>
            </a:r>
            <a:r>
              <a:rPr lang="en-US" sz="2600" dirty="0"/>
              <a:t> </a:t>
            </a:r>
            <a:r>
              <a:rPr lang="en-US" sz="2600" dirty="0" err="1"/>
              <a:t>edilmesine</a:t>
            </a:r>
            <a:r>
              <a:rPr lang="en-US" sz="2600" dirty="0"/>
              <a:t> </a:t>
            </a:r>
            <a:r>
              <a:rPr lang="en-US" sz="2600" dirty="0" err="1"/>
              <a:t>olanak</a:t>
            </a:r>
            <a:r>
              <a:rPr lang="en-US" sz="2600" dirty="0"/>
              <a:t> </a:t>
            </a:r>
            <a:r>
              <a:rPr lang="en-US" sz="2600" dirty="0" err="1"/>
              <a:t>verecek</a:t>
            </a:r>
            <a:r>
              <a:rPr lang="en-US" sz="2600" dirty="0"/>
              <a:t> </a:t>
            </a:r>
            <a:r>
              <a:rPr lang="en-US" sz="2600" dirty="0" err="1"/>
              <a:t>bir</a:t>
            </a:r>
            <a:r>
              <a:rPr lang="en-US" sz="2600" dirty="0"/>
              <a:t> </a:t>
            </a:r>
            <a:r>
              <a:rPr lang="en-US" sz="2600" dirty="0" err="1"/>
              <a:t>yasa</a:t>
            </a:r>
            <a:r>
              <a:rPr lang="en-US" sz="2600" dirty="0"/>
              <a:t> </a:t>
            </a:r>
            <a:r>
              <a:rPr lang="en-US" sz="2600" dirty="0" err="1"/>
              <a:t>taslağını</a:t>
            </a:r>
            <a:r>
              <a:rPr lang="en-US" sz="2600" dirty="0"/>
              <a:t> </a:t>
            </a:r>
            <a:r>
              <a:rPr lang="en-US" sz="2600" dirty="0" err="1"/>
              <a:t>gündemine</a:t>
            </a:r>
            <a:r>
              <a:rPr lang="en-US" sz="2600" dirty="0"/>
              <a:t> </a:t>
            </a:r>
            <a:r>
              <a:rPr lang="en-US" sz="2600" dirty="0" err="1"/>
              <a:t>almasıyla</a:t>
            </a:r>
            <a:r>
              <a:rPr lang="en-US" sz="2600" dirty="0"/>
              <a:t> </a:t>
            </a:r>
            <a:r>
              <a:rPr lang="en-US" sz="2600" dirty="0" err="1"/>
              <a:t>patlak</a:t>
            </a:r>
            <a:r>
              <a:rPr lang="en-US" sz="2600" dirty="0"/>
              <a:t> </a:t>
            </a:r>
            <a:r>
              <a:rPr lang="en-US" sz="2600" dirty="0" err="1"/>
              <a:t>verdi.Gösteriler</a:t>
            </a:r>
            <a:r>
              <a:rPr lang="en-US" sz="2600" dirty="0"/>
              <a:t> </a:t>
            </a:r>
            <a:r>
              <a:rPr lang="en-US" sz="2600" dirty="0" err="1"/>
              <a:t>sırasında</a:t>
            </a:r>
            <a:r>
              <a:rPr lang="en-US" sz="2600" dirty="0"/>
              <a:t> </a:t>
            </a:r>
            <a:r>
              <a:rPr lang="en-US" sz="2600" dirty="0" err="1"/>
              <a:t>polisle</a:t>
            </a:r>
            <a:r>
              <a:rPr lang="en-US" sz="2600" dirty="0"/>
              <a:t> </a:t>
            </a:r>
            <a:r>
              <a:rPr lang="en-US" sz="2600" dirty="0" err="1"/>
              <a:t>çatışanların</a:t>
            </a:r>
            <a:r>
              <a:rPr lang="en-US" sz="2600" dirty="0"/>
              <a:t> </a:t>
            </a:r>
            <a:r>
              <a:rPr lang="en-US" sz="2600" dirty="0" err="1"/>
              <a:t>fabrika</a:t>
            </a:r>
            <a:r>
              <a:rPr lang="en-US" sz="2600" dirty="0"/>
              <a:t> </a:t>
            </a:r>
            <a:r>
              <a:rPr lang="en-US" sz="2600" dirty="0" err="1"/>
              <a:t>ve</a:t>
            </a:r>
            <a:r>
              <a:rPr lang="en-US" sz="2600" dirty="0"/>
              <a:t> </a:t>
            </a:r>
            <a:r>
              <a:rPr lang="en-US" sz="2600" dirty="0" err="1"/>
              <a:t>şantiyelerde</a:t>
            </a:r>
            <a:r>
              <a:rPr lang="en-US" sz="2600" dirty="0"/>
              <a:t> </a:t>
            </a:r>
            <a:r>
              <a:rPr lang="en-US" sz="2600" dirty="0" err="1"/>
              <a:t>kullanılan</a:t>
            </a:r>
            <a:r>
              <a:rPr lang="en-US" sz="2600" dirty="0"/>
              <a:t> </a:t>
            </a:r>
            <a:r>
              <a:rPr lang="en-US" sz="2600" dirty="0" err="1"/>
              <a:t>güvenlik</a:t>
            </a:r>
            <a:r>
              <a:rPr lang="en-US" sz="2600" dirty="0"/>
              <a:t> </a:t>
            </a:r>
            <a:r>
              <a:rPr lang="en-US" sz="2600" dirty="0" err="1"/>
              <a:t>kasklarından</a:t>
            </a:r>
            <a:r>
              <a:rPr lang="en-US" sz="2600" dirty="0"/>
              <a:t> </a:t>
            </a:r>
            <a:r>
              <a:rPr lang="en-US" sz="2600" dirty="0" err="1"/>
              <a:t>giyiyor</a:t>
            </a:r>
            <a:r>
              <a:rPr lang="en-US" sz="2600" dirty="0"/>
              <a:t> </a:t>
            </a:r>
            <a:r>
              <a:rPr lang="en-US" sz="2600" dirty="0" err="1"/>
              <a:t>olmaları</a:t>
            </a:r>
            <a:r>
              <a:rPr lang="en-US" sz="2600" dirty="0"/>
              <a:t>, </a:t>
            </a:r>
            <a:r>
              <a:rPr lang="en-US" sz="2600" dirty="0" err="1"/>
              <a:t>hareketin</a:t>
            </a:r>
            <a:r>
              <a:rPr lang="en-US" sz="2600" dirty="0"/>
              <a:t> </a:t>
            </a:r>
            <a:r>
              <a:rPr lang="en-US" sz="2600" dirty="0" err="1"/>
              <a:t>kısa</a:t>
            </a:r>
            <a:r>
              <a:rPr lang="en-US" sz="2600" dirty="0"/>
              <a:t> </a:t>
            </a:r>
            <a:r>
              <a:rPr lang="en-US" sz="2600" dirty="0" err="1"/>
              <a:t>sürede</a:t>
            </a:r>
            <a:r>
              <a:rPr lang="en-US" sz="2600" dirty="0"/>
              <a:t>, </a:t>
            </a:r>
            <a:r>
              <a:rPr lang="en-US" sz="2600" dirty="0" err="1"/>
              <a:t>bir</a:t>
            </a:r>
            <a:r>
              <a:rPr lang="en-US" sz="2600" dirty="0"/>
              <a:t> </a:t>
            </a:r>
            <a:r>
              <a:rPr lang="en-US" sz="2600" dirty="0" err="1"/>
              <a:t>işçi</a:t>
            </a:r>
            <a:r>
              <a:rPr lang="en-US" sz="2600" dirty="0"/>
              <a:t> </a:t>
            </a:r>
            <a:r>
              <a:rPr lang="en-US" sz="2600" dirty="0" err="1"/>
              <a:t>sınıfı</a:t>
            </a:r>
            <a:r>
              <a:rPr lang="en-US" sz="2600" dirty="0"/>
              <a:t> </a:t>
            </a:r>
            <a:r>
              <a:rPr lang="en-US" sz="2600" dirty="0" err="1"/>
              <a:t>bağını</a:t>
            </a:r>
            <a:r>
              <a:rPr lang="en-US" sz="2600" dirty="0"/>
              <a:t> da </a:t>
            </a:r>
            <a:r>
              <a:rPr lang="en-US" sz="2600" dirty="0" err="1"/>
              <a:t>ima</a:t>
            </a:r>
            <a:r>
              <a:rPr lang="en-US" sz="2600" dirty="0"/>
              <a:t> </a:t>
            </a:r>
            <a:r>
              <a:rPr lang="en-US" sz="2600" dirty="0" err="1"/>
              <a:t>eder</a:t>
            </a:r>
            <a:r>
              <a:rPr lang="en-US" sz="2600" dirty="0"/>
              <a:t> </a:t>
            </a:r>
            <a:r>
              <a:rPr lang="en-US" sz="2600" dirty="0" err="1"/>
              <a:t>biçimde</a:t>
            </a:r>
            <a:r>
              <a:rPr lang="en-US" sz="2600" dirty="0"/>
              <a:t>, "</a:t>
            </a:r>
            <a:r>
              <a:rPr lang="en-US" sz="2600" dirty="0" err="1"/>
              <a:t>Kask</a:t>
            </a:r>
            <a:r>
              <a:rPr lang="en-US" sz="2600" dirty="0"/>
              <a:t> </a:t>
            </a:r>
            <a:r>
              <a:rPr lang="en-US" sz="2600" dirty="0" err="1"/>
              <a:t>Devrimi</a:t>
            </a:r>
            <a:r>
              <a:rPr lang="en-US" sz="2600" dirty="0"/>
              <a:t>" </a:t>
            </a:r>
            <a:r>
              <a:rPr lang="en-US" sz="2600" dirty="0" err="1"/>
              <a:t>olarak</a:t>
            </a:r>
            <a:r>
              <a:rPr lang="en-US" sz="2600" dirty="0"/>
              <a:t> </a:t>
            </a:r>
            <a:r>
              <a:rPr lang="en-US" sz="2600" dirty="0" err="1"/>
              <a:t>adlandırmasına</a:t>
            </a:r>
            <a:r>
              <a:rPr lang="en-US" sz="2600" dirty="0"/>
              <a:t> </a:t>
            </a:r>
            <a:r>
              <a:rPr lang="en-US" sz="2600" dirty="0" err="1"/>
              <a:t>neden</a:t>
            </a:r>
            <a:r>
              <a:rPr lang="en-US" sz="2600" dirty="0"/>
              <a:t> </a:t>
            </a:r>
            <a:r>
              <a:rPr lang="en-US" sz="2600" dirty="0" err="1"/>
              <a:t>oldu.Polis</a:t>
            </a:r>
            <a:r>
              <a:rPr lang="en-US" sz="2600" dirty="0"/>
              <a:t> </a:t>
            </a:r>
            <a:r>
              <a:rPr lang="en-US" sz="2600" dirty="0" err="1"/>
              <a:t>protestoları</a:t>
            </a:r>
            <a:r>
              <a:rPr lang="en-US" sz="2600" dirty="0"/>
              <a:t> </a:t>
            </a:r>
            <a:r>
              <a:rPr lang="en-US" sz="2600" dirty="0" err="1"/>
              <a:t>önlemekte</a:t>
            </a:r>
            <a:r>
              <a:rPr lang="en-US" sz="2600" dirty="0"/>
              <a:t> </a:t>
            </a:r>
            <a:r>
              <a:rPr lang="en-US" sz="2600" dirty="0" err="1"/>
              <a:t>yetersiz</a:t>
            </a:r>
            <a:r>
              <a:rPr lang="en-US" sz="2600" dirty="0"/>
              <a:t> </a:t>
            </a:r>
            <a:r>
              <a:rPr lang="en-US" sz="2600" dirty="0" err="1"/>
              <a:t>kalınca</a:t>
            </a:r>
            <a:r>
              <a:rPr lang="en-US" sz="2600" dirty="0"/>
              <a:t>, Hong Kong </a:t>
            </a:r>
            <a:r>
              <a:rPr lang="en-US" sz="2600" dirty="0" err="1"/>
              <a:t>yönetimi</a:t>
            </a:r>
            <a:r>
              <a:rPr lang="en-US" sz="2600" dirty="0"/>
              <a:t> </a:t>
            </a:r>
            <a:r>
              <a:rPr lang="en-US" sz="2600" dirty="0" err="1"/>
              <a:t>kısmen</a:t>
            </a:r>
            <a:r>
              <a:rPr lang="en-US" sz="2600" dirty="0"/>
              <a:t> </a:t>
            </a:r>
            <a:r>
              <a:rPr lang="en-US" sz="2600" dirty="0" err="1"/>
              <a:t>geri</a:t>
            </a:r>
            <a:r>
              <a:rPr lang="en-US" sz="2600" dirty="0"/>
              <a:t> </a:t>
            </a:r>
            <a:r>
              <a:rPr lang="en-US" sz="2600" dirty="0" err="1"/>
              <a:t>adım</a:t>
            </a:r>
            <a:r>
              <a:rPr lang="en-US" sz="2600" dirty="0"/>
              <a:t> </a:t>
            </a:r>
            <a:r>
              <a:rPr lang="en-US" sz="2600" dirty="0" err="1"/>
              <a:t>atarak</a:t>
            </a:r>
            <a:r>
              <a:rPr lang="en-US" sz="2600" dirty="0"/>
              <a:t> </a:t>
            </a:r>
            <a:r>
              <a:rPr lang="en-US" sz="2600" dirty="0" err="1"/>
              <a:t>yasa</a:t>
            </a:r>
            <a:r>
              <a:rPr lang="en-US" sz="2600" dirty="0"/>
              <a:t> </a:t>
            </a:r>
            <a:r>
              <a:rPr lang="en-US" sz="2600" dirty="0" err="1"/>
              <a:t>taslağı</a:t>
            </a:r>
            <a:r>
              <a:rPr lang="en-US" sz="2600" dirty="0"/>
              <a:t> </a:t>
            </a:r>
            <a:r>
              <a:rPr lang="en-US" sz="2600" dirty="0" err="1"/>
              <a:t>önerisini</a:t>
            </a:r>
            <a:r>
              <a:rPr lang="en-US" sz="2600" dirty="0"/>
              <a:t> </a:t>
            </a:r>
            <a:r>
              <a:rPr lang="en-US" sz="2600" dirty="0" err="1"/>
              <a:t>askıya</a:t>
            </a:r>
            <a:r>
              <a:rPr lang="en-US" sz="2600" dirty="0"/>
              <a:t> </a:t>
            </a:r>
            <a:r>
              <a:rPr lang="en-US" sz="2600" dirty="0" err="1"/>
              <a:t>aldığını</a:t>
            </a:r>
            <a:r>
              <a:rPr lang="en-US" sz="2600" dirty="0"/>
              <a:t> </a:t>
            </a:r>
            <a:r>
              <a:rPr lang="en-US" sz="2600" dirty="0" err="1"/>
              <a:t>açıkladı</a:t>
            </a:r>
            <a:r>
              <a:rPr lang="en-US" sz="2600" dirty="0"/>
              <a:t>, </a:t>
            </a:r>
            <a:r>
              <a:rPr lang="en-US" sz="2600" dirty="0" err="1"/>
              <a:t>ama</a:t>
            </a:r>
            <a:r>
              <a:rPr lang="en-US" sz="2600" dirty="0"/>
              <a:t> </a:t>
            </a:r>
            <a:r>
              <a:rPr lang="en-US" sz="2600" dirty="0" err="1"/>
              <a:t>tamamen</a:t>
            </a:r>
            <a:r>
              <a:rPr lang="en-US" sz="2600" dirty="0"/>
              <a:t> </a:t>
            </a:r>
            <a:r>
              <a:rPr lang="en-US" sz="2600" dirty="0" err="1"/>
              <a:t>geri</a:t>
            </a:r>
            <a:r>
              <a:rPr lang="en-US" sz="2600" dirty="0"/>
              <a:t> </a:t>
            </a:r>
            <a:r>
              <a:rPr lang="en-US" sz="2600" dirty="0" err="1"/>
              <a:t>çekmedi</a:t>
            </a:r>
            <a:r>
              <a:rPr lang="en-US" sz="2600" dirty="0"/>
              <a:t>. </a:t>
            </a:r>
            <a:r>
              <a:rPr lang="en-US" sz="2600" dirty="0" err="1"/>
              <a:t>Gösteriler</a:t>
            </a:r>
            <a:r>
              <a:rPr lang="en-US" sz="2600" dirty="0"/>
              <a:t> </a:t>
            </a:r>
            <a:r>
              <a:rPr lang="en-US" sz="2600" dirty="0" err="1"/>
              <a:t>sırasında</a:t>
            </a:r>
            <a:r>
              <a:rPr lang="en-US" sz="2600" dirty="0"/>
              <a:t> Çin </a:t>
            </a:r>
            <a:r>
              <a:rPr lang="en-US" sz="2600" dirty="0" err="1"/>
              <a:t>amblemlerine</a:t>
            </a:r>
            <a:r>
              <a:rPr lang="en-US" sz="2600" dirty="0"/>
              <a:t> </a:t>
            </a:r>
            <a:r>
              <a:rPr lang="en-US" sz="2600" dirty="0" err="1"/>
              <a:t>siyah</a:t>
            </a:r>
            <a:r>
              <a:rPr lang="en-US" sz="2600" dirty="0"/>
              <a:t> </a:t>
            </a:r>
            <a:r>
              <a:rPr lang="en-US" sz="2600" dirty="0" err="1"/>
              <a:t>boya</a:t>
            </a:r>
            <a:r>
              <a:rPr lang="en-US" sz="2600" dirty="0"/>
              <a:t> </a:t>
            </a:r>
            <a:r>
              <a:rPr lang="en-US" sz="2600" dirty="0" err="1"/>
              <a:t>atılması</a:t>
            </a:r>
            <a:r>
              <a:rPr lang="en-US" sz="2600" dirty="0"/>
              <a:t>, Hong Kong </a:t>
            </a:r>
            <a:r>
              <a:rPr lang="en-US" sz="2600" dirty="0" err="1"/>
              <a:t>meclis</a:t>
            </a:r>
            <a:r>
              <a:rPr lang="en-US" sz="2600" dirty="0"/>
              <a:t> </a:t>
            </a:r>
            <a:r>
              <a:rPr lang="en-US" sz="2600" dirty="0" err="1"/>
              <a:t>binasını</a:t>
            </a:r>
            <a:r>
              <a:rPr lang="en-US" sz="2600" dirty="0"/>
              <a:t> </a:t>
            </a:r>
            <a:r>
              <a:rPr lang="en-US" sz="2600" dirty="0" err="1"/>
              <a:t>işgal</a:t>
            </a:r>
            <a:r>
              <a:rPr lang="en-US" sz="2600" dirty="0"/>
              <a:t> </a:t>
            </a:r>
            <a:r>
              <a:rPr lang="en-US" sz="2600" dirty="0" err="1"/>
              <a:t>çabaları</a:t>
            </a:r>
            <a:r>
              <a:rPr lang="en-US" sz="2600" dirty="0"/>
              <a:t>, Çin </a:t>
            </a:r>
            <a:r>
              <a:rPr lang="en-US" sz="2600" dirty="0" err="1"/>
              <a:t>yönetiminin</a:t>
            </a:r>
            <a:r>
              <a:rPr lang="en-US" sz="2600" dirty="0"/>
              <a:t> </a:t>
            </a:r>
            <a:r>
              <a:rPr lang="en-US" sz="2600" dirty="0" err="1"/>
              <a:t>ve</a:t>
            </a:r>
            <a:r>
              <a:rPr lang="en-US" sz="2600" dirty="0"/>
              <a:t> "</a:t>
            </a:r>
            <a:r>
              <a:rPr lang="en-US" sz="2600" dirty="0" err="1"/>
              <a:t>tek</a:t>
            </a:r>
            <a:r>
              <a:rPr lang="en-US" sz="2600" dirty="0"/>
              <a:t> </a:t>
            </a:r>
            <a:r>
              <a:rPr lang="en-US" sz="2600" dirty="0" err="1"/>
              <a:t>ülke-iki</a:t>
            </a:r>
            <a:r>
              <a:rPr lang="en-US" sz="2600" dirty="0"/>
              <a:t> </a:t>
            </a:r>
            <a:r>
              <a:rPr lang="en-US" sz="2600" dirty="0" err="1"/>
              <a:t>sistem</a:t>
            </a:r>
            <a:r>
              <a:rPr lang="en-US" sz="2600" dirty="0"/>
              <a:t> </a:t>
            </a:r>
            <a:r>
              <a:rPr lang="en-US" sz="2600" dirty="0" err="1"/>
              <a:t>modelinin</a:t>
            </a:r>
            <a:r>
              <a:rPr lang="en-US" sz="2600" dirty="0"/>
              <a:t>" </a:t>
            </a:r>
            <a:r>
              <a:rPr lang="en-US" sz="2600" dirty="0" err="1"/>
              <a:t>hedef</a:t>
            </a:r>
            <a:r>
              <a:rPr lang="en-US" sz="2600" dirty="0"/>
              <a:t> </a:t>
            </a:r>
            <a:r>
              <a:rPr lang="en-US" sz="2600" dirty="0" err="1"/>
              <a:t>alındığını</a:t>
            </a:r>
            <a:r>
              <a:rPr lang="en-US" sz="2600" dirty="0" smtClean="0"/>
              <a:t>,</a:t>
            </a:r>
            <a:r>
              <a:rPr lang="tr-TR" sz="2600" dirty="0" smtClean="0"/>
              <a:t> </a:t>
            </a:r>
            <a:r>
              <a:rPr lang="en-US" sz="2400" dirty="0"/>
              <a:t>bağımsızlık </a:t>
            </a:r>
            <a:r>
              <a:rPr lang="en-US" sz="2400" dirty="0" err="1"/>
              <a:t>arzusunun</a:t>
            </a:r>
            <a:r>
              <a:rPr lang="en-US" sz="2400" dirty="0"/>
              <a:t> </a:t>
            </a:r>
            <a:r>
              <a:rPr lang="en-US" sz="2400" dirty="0" err="1"/>
              <a:t>ve</a:t>
            </a:r>
            <a:r>
              <a:rPr lang="en-US" sz="2400" dirty="0"/>
              <a:t> </a:t>
            </a:r>
            <a:r>
              <a:rPr lang="en-US" sz="2400" dirty="0" err="1"/>
              <a:t>talebinin</a:t>
            </a:r>
            <a:r>
              <a:rPr lang="en-US" sz="2400" dirty="0"/>
              <a:t> </a:t>
            </a:r>
            <a:r>
              <a:rPr lang="en-US" sz="2400" dirty="0" err="1"/>
              <a:t>daha</a:t>
            </a:r>
            <a:r>
              <a:rPr lang="en-US" sz="2400" dirty="0"/>
              <a:t> da </a:t>
            </a:r>
            <a:r>
              <a:rPr lang="en-US" sz="2400" dirty="0" err="1"/>
              <a:t>güçlendiğini</a:t>
            </a:r>
            <a:r>
              <a:rPr lang="en-US" sz="2400" dirty="0"/>
              <a:t> </a:t>
            </a:r>
            <a:r>
              <a:rPr lang="en-US" sz="2400" dirty="0" err="1"/>
              <a:t>gösteriyordu</a:t>
            </a:r>
            <a:r>
              <a:rPr lang="en-US" sz="2400" dirty="0"/>
              <a:t>.</a:t>
            </a:r>
            <a:endParaRPr lang="tr-TR" sz="2400" dirty="0"/>
          </a:p>
          <a:p>
            <a:pPr marL="0" indent="0" algn="just">
              <a:buNone/>
            </a:pPr>
            <a:endParaRPr lang="tr-TR" sz="2600" dirty="0"/>
          </a:p>
        </p:txBody>
      </p:sp>
      <p:pic>
        <p:nvPicPr>
          <p:cNvPr id="4" name="Resim 3"/>
          <p:cNvPicPr>
            <a:picLocks noChangeAspect="1"/>
          </p:cNvPicPr>
          <p:nvPr/>
        </p:nvPicPr>
        <p:blipFill>
          <a:blip r:embed="rId3"/>
          <a:stretch>
            <a:fillRect/>
          </a:stretch>
        </p:blipFill>
        <p:spPr>
          <a:xfrm>
            <a:off x="164553" y="4724215"/>
            <a:ext cx="445047" cy="2133785"/>
          </a:xfrm>
          <a:prstGeom prst="rect">
            <a:avLst/>
          </a:prstGeom>
        </p:spPr>
      </p:pic>
    </p:spTree>
    <p:extLst>
      <p:ext uri="{BB962C8B-B14F-4D97-AF65-F5344CB8AC3E}">
        <p14:creationId xmlns:p14="http://schemas.microsoft.com/office/powerpoint/2010/main" val="1091177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406EB76-1776-4E7E-B34A-54239E1CEE48}"/>
              </a:ext>
            </a:extLst>
          </p:cNvPr>
          <p:cNvSpPr>
            <a:spLocks noGrp="1"/>
          </p:cNvSpPr>
          <p:nvPr>
            <p:ph idx="4294967295"/>
          </p:nvPr>
        </p:nvSpPr>
        <p:spPr>
          <a:xfrm>
            <a:off x="4438650" y="1049911"/>
            <a:ext cx="7229475" cy="4511675"/>
          </a:xfrm>
        </p:spPr>
        <p:txBody>
          <a:bodyPr>
            <a:normAutofit fontScale="77500" lnSpcReduction="20000"/>
          </a:bodyPr>
          <a:lstStyle/>
          <a:p>
            <a:pPr algn="just"/>
            <a:r>
              <a:rPr lang="tr-TR" sz="2100" dirty="0"/>
              <a:t>Protestolar Nasıl Gelişti?</a:t>
            </a:r>
            <a:endParaRPr lang="tr-TR" sz="2100" dirty="0" smtClean="0"/>
          </a:p>
          <a:p>
            <a:pPr algn="just"/>
            <a:r>
              <a:rPr lang="tr-TR" sz="2100" dirty="0" smtClean="0"/>
              <a:t>13 </a:t>
            </a:r>
            <a:r>
              <a:rPr lang="tr-TR" sz="2100" dirty="0"/>
              <a:t>Haziran 2019: Hong Kong’un lideri </a:t>
            </a:r>
            <a:r>
              <a:rPr lang="tr-TR" sz="2100" dirty="0" err="1"/>
              <a:t>Carrie</a:t>
            </a:r>
            <a:r>
              <a:rPr lang="tr-TR" sz="2100" dirty="0"/>
              <a:t> Lam tasarıyı yasalaştırmakta kararlı olduğunu söylese de gösteriler sonrası tasarının meclisteki 2. görüşmesi askıya alındı. </a:t>
            </a:r>
          </a:p>
          <a:p>
            <a:pPr algn="just"/>
            <a:r>
              <a:rPr lang="tr-TR" sz="2100" dirty="0"/>
              <a:t>  </a:t>
            </a:r>
            <a:r>
              <a:rPr lang="tr-TR" sz="2100" dirty="0" smtClean="0"/>
              <a:t>1 </a:t>
            </a:r>
            <a:r>
              <a:rPr lang="tr-TR" sz="2100" dirty="0"/>
              <a:t>Temmuz 2019: Çoğunluğu üniversite </a:t>
            </a:r>
            <a:r>
              <a:rPr lang="tr-TR" sz="2100" dirty="0" err="1"/>
              <a:t>öğrencileririn</a:t>
            </a:r>
            <a:r>
              <a:rPr lang="tr-TR" sz="2100" dirty="0"/>
              <a:t> oluşturduğu yüzleri maskeli ve        başları kasklı yüzlerce kişi Hong Kong da yasama meclisini bastı. Binlerce kişi meclis binası önünde toplanırken öfkeli kalabalık camları ve kapıları kırarak içeri girdi.</a:t>
            </a:r>
          </a:p>
          <a:p>
            <a:pPr algn="just"/>
            <a:r>
              <a:rPr lang="tr-TR" sz="2100" dirty="0" smtClean="0"/>
              <a:t>26 </a:t>
            </a:r>
            <a:r>
              <a:rPr lang="tr-TR" sz="2100" dirty="0"/>
              <a:t>Eylül 2019: Merkezi işgal et protesto grubu daha </a:t>
            </a:r>
            <a:r>
              <a:rPr lang="tr-TR" sz="2100" dirty="0" err="1"/>
              <a:t>organizeli</a:t>
            </a:r>
            <a:r>
              <a:rPr lang="tr-TR" sz="2100" dirty="0"/>
              <a:t> ve geniş çaplı yürüyüşler yapma kararı aldı.</a:t>
            </a:r>
          </a:p>
          <a:p>
            <a:pPr algn="just"/>
            <a:r>
              <a:rPr lang="tr-TR" sz="2100" dirty="0" smtClean="0"/>
              <a:t>30 </a:t>
            </a:r>
            <a:r>
              <a:rPr lang="tr-TR" sz="2100" dirty="0"/>
              <a:t>Eylül 2019: Şemsiye ihtilali adı verilen protestolar devam etti.</a:t>
            </a:r>
          </a:p>
          <a:p>
            <a:pPr algn="just"/>
            <a:r>
              <a:rPr lang="tr-TR" sz="2100" dirty="0" smtClean="0"/>
              <a:t>1 </a:t>
            </a:r>
            <a:r>
              <a:rPr lang="tr-TR" sz="2100" dirty="0"/>
              <a:t>Ekim 2019: Çin Halk Cumhuriyetinin kuruluşunun 70. yıldönümü kutlamaları Hong </a:t>
            </a:r>
            <a:r>
              <a:rPr lang="tr-TR" sz="2100" dirty="0" err="1"/>
              <a:t>Kong’lu</a:t>
            </a:r>
            <a:r>
              <a:rPr lang="tr-TR" sz="2100" dirty="0"/>
              <a:t> protestocular tarafından yas günü ilan edildi</a:t>
            </a:r>
            <a:r>
              <a:rPr lang="tr-TR" sz="2100" dirty="0" smtClean="0"/>
              <a:t>.</a:t>
            </a:r>
          </a:p>
          <a:p>
            <a:pPr algn="just"/>
            <a:r>
              <a:rPr lang="tr-TR" sz="2100" dirty="0"/>
              <a:t>Bölgede 3. ayına giren protestolarda 700 den fazla gösterici göz altına alındı, 6 gösterici tutuklandı, 2 anakara vatandaşı yaralandı. </a:t>
            </a:r>
          </a:p>
          <a:p>
            <a:pPr algn="just"/>
            <a:r>
              <a:rPr lang="tr-TR" sz="2100" dirty="0"/>
              <a:t> Pekin yönetimi olayların son günlerde artmasıyla Hong Kong’a sınır kenti </a:t>
            </a:r>
            <a:r>
              <a:rPr lang="tr-TR" sz="2100" dirty="0" err="1"/>
              <a:t>Şıncın’a</a:t>
            </a:r>
            <a:r>
              <a:rPr lang="tr-TR" sz="2100" dirty="0"/>
              <a:t> çok sayıda zırhlı araç ve üstü kapalı askeri kamyonlar sevk etti. Pekin yönetimi ilk başta olaylara ‘ radikal göstericiler isyanı ‘ tanımını yaptı, son hafta yaptığı açıklamalarda ise gösterileri ‘Terör benzeri eylem’ şeklinde tanımladı.</a:t>
            </a:r>
          </a:p>
          <a:p>
            <a:pPr algn="just"/>
            <a:endParaRPr lang="tr-TR" sz="1900" dirty="0"/>
          </a:p>
          <a:p>
            <a:endParaRPr lang="tr-TR" sz="1400" dirty="0"/>
          </a:p>
        </p:txBody>
      </p:sp>
      <p:pic>
        <p:nvPicPr>
          <p:cNvPr id="4" name="Resim 3">
            <a:extLst>
              <a:ext uri="{FF2B5EF4-FFF2-40B4-BE49-F238E27FC236}">
                <a16:creationId xmlns:a16="http://schemas.microsoft.com/office/drawing/2014/main" id="{E5109BC9-814C-4950-B428-1B93D88D48B9}"/>
              </a:ext>
            </a:extLst>
          </p:cNvPr>
          <p:cNvPicPr>
            <a:picLocks noChangeAspect="1"/>
          </p:cNvPicPr>
          <p:nvPr/>
        </p:nvPicPr>
        <p:blipFill rotWithShape="1">
          <a:blip r:embed="rId2"/>
          <a:srcRect l="20294" r="41599"/>
          <a:stretch/>
        </p:blipFill>
        <p:spPr>
          <a:xfrm>
            <a:off x="238145" y="249811"/>
            <a:ext cx="3960594" cy="5846190"/>
          </a:xfrm>
          <a:prstGeom prst="rect">
            <a:avLst/>
          </a:prstGeom>
        </p:spPr>
      </p:pic>
      <p:pic>
        <p:nvPicPr>
          <p:cNvPr id="7" name="Resim 6"/>
          <p:cNvPicPr>
            <a:picLocks noChangeAspect="1"/>
          </p:cNvPicPr>
          <p:nvPr/>
        </p:nvPicPr>
        <p:blipFill>
          <a:blip r:embed="rId3"/>
          <a:stretch>
            <a:fillRect/>
          </a:stretch>
        </p:blipFill>
        <p:spPr>
          <a:xfrm>
            <a:off x="91801" y="4724215"/>
            <a:ext cx="445047" cy="2133785"/>
          </a:xfrm>
          <a:prstGeom prst="rect">
            <a:avLst/>
          </a:prstGeom>
        </p:spPr>
      </p:pic>
    </p:spTree>
    <p:extLst>
      <p:ext uri="{BB962C8B-B14F-4D97-AF65-F5344CB8AC3E}">
        <p14:creationId xmlns:p14="http://schemas.microsoft.com/office/powerpoint/2010/main" val="1129653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A2786038-13E9-462F-90CE-6ED5D7A4B2BF}"/>
              </a:ext>
            </a:extLst>
          </p:cNvPr>
          <p:cNvPicPr>
            <a:picLocks noChangeAspect="1"/>
          </p:cNvPicPr>
          <p:nvPr/>
        </p:nvPicPr>
        <p:blipFill>
          <a:blip r:embed="rId2"/>
          <a:stretch>
            <a:fillRect/>
          </a:stretch>
        </p:blipFill>
        <p:spPr>
          <a:xfrm>
            <a:off x="1060748" y="640081"/>
            <a:ext cx="6056302" cy="5314406"/>
          </a:xfrm>
          <a:prstGeom prst="rect">
            <a:avLst/>
          </a:prstGeom>
        </p:spPr>
      </p:pic>
      <p:sp>
        <p:nvSpPr>
          <p:cNvPr id="3" name="İçerik Yer Tutucusu 2">
            <a:extLst>
              <a:ext uri="{FF2B5EF4-FFF2-40B4-BE49-F238E27FC236}">
                <a16:creationId xmlns:a16="http://schemas.microsoft.com/office/drawing/2014/main" id="{781E9B5C-6BB6-4F47-ACA3-C39C673D27E8}"/>
              </a:ext>
            </a:extLst>
          </p:cNvPr>
          <p:cNvSpPr>
            <a:spLocks noGrp="1"/>
          </p:cNvSpPr>
          <p:nvPr>
            <p:ph idx="4294967295"/>
          </p:nvPr>
        </p:nvSpPr>
        <p:spPr>
          <a:xfrm>
            <a:off x="7558088" y="1162050"/>
            <a:ext cx="3690937" cy="3670300"/>
          </a:xfrm>
        </p:spPr>
        <p:txBody>
          <a:bodyPr>
            <a:noAutofit/>
          </a:bodyPr>
          <a:lstStyle/>
          <a:p>
            <a:pPr marL="0" indent="0" algn="just">
              <a:buNone/>
            </a:pPr>
            <a:r>
              <a:rPr lang="tr-TR" sz="2400" dirty="0" smtClean="0"/>
              <a:t>Çin </a:t>
            </a:r>
            <a:r>
              <a:rPr lang="tr-TR" sz="2400" dirty="0"/>
              <a:t>ve ABD arasında süregelen ticaret Savaşları Hong Kong protestoları yeni bir gerilime yol açtı. ABD </a:t>
            </a:r>
            <a:r>
              <a:rPr lang="tr-TR" sz="2400" dirty="0" err="1"/>
              <a:t>yönetemi</a:t>
            </a:r>
            <a:r>
              <a:rPr lang="tr-TR" sz="2400" dirty="0"/>
              <a:t> Hong Kong gösterilerinde Çin temel insan hakları’ ihlal ettiğini öne sürüp ifade özgürlüğüne ilişkin açıklamalar yaptı. Çin ise ABD’nin yanlı taraf izlediğini </a:t>
            </a:r>
            <a:r>
              <a:rPr lang="tr-TR" sz="2400" dirty="0" err="1"/>
              <a:t>idda</a:t>
            </a:r>
            <a:r>
              <a:rPr lang="tr-TR" sz="2400" dirty="0"/>
              <a:t> ederek bunu doğru bulmadığını belirtti.</a:t>
            </a:r>
          </a:p>
        </p:txBody>
      </p:sp>
      <p:pic>
        <p:nvPicPr>
          <p:cNvPr id="4" name="Resim 3"/>
          <p:cNvPicPr>
            <a:picLocks noChangeAspect="1"/>
          </p:cNvPicPr>
          <p:nvPr/>
        </p:nvPicPr>
        <p:blipFill>
          <a:blip r:embed="rId3"/>
          <a:stretch>
            <a:fillRect/>
          </a:stretch>
        </p:blipFill>
        <p:spPr>
          <a:xfrm>
            <a:off x="82276" y="4724215"/>
            <a:ext cx="445047" cy="2133785"/>
          </a:xfrm>
          <a:prstGeom prst="rect">
            <a:avLst/>
          </a:prstGeom>
        </p:spPr>
      </p:pic>
    </p:spTree>
    <p:extLst>
      <p:ext uri="{BB962C8B-B14F-4D97-AF65-F5344CB8AC3E}">
        <p14:creationId xmlns:p14="http://schemas.microsoft.com/office/powerpoint/2010/main" val="3997923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D0F530E-ECAE-49A0-A65A-06FC2F6F8E07}"/>
              </a:ext>
            </a:extLst>
          </p:cNvPr>
          <p:cNvPicPr>
            <a:picLocks noChangeAspect="1"/>
          </p:cNvPicPr>
          <p:nvPr/>
        </p:nvPicPr>
        <p:blipFill>
          <a:blip r:embed="rId2"/>
          <a:stretch>
            <a:fillRect/>
          </a:stretch>
        </p:blipFill>
        <p:spPr>
          <a:xfrm>
            <a:off x="539862" y="242047"/>
            <a:ext cx="4542119" cy="3576919"/>
          </a:xfrm>
          <a:prstGeom prst="rect">
            <a:avLst/>
          </a:prstGeom>
        </p:spPr>
      </p:pic>
      <p:sp>
        <p:nvSpPr>
          <p:cNvPr id="3" name="İçerik Yer Tutucusu 2">
            <a:extLst>
              <a:ext uri="{FF2B5EF4-FFF2-40B4-BE49-F238E27FC236}">
                <a16:creationId xmlns:a16="http://schemas.microsoft.com/office/drawing/2014/main" id="{3BBC8E18-D759-4761-95B9-742C481968C9}"/>
              </a:ext>
            </a:extLst>
          </p:cNvPr>
          <p:cNvSpPr>
            <a:spLocks noGrp="1"/>
          </p:cNvSpPr>
          <p:nvPr>
            <p:ph idx="4294967295"/>
          </p:nvPr>
        </p:nvSpPr>
        <p:spPr>
          <a:xfrm>
            <a:off x="927847" y="4074459"/>
            <a:ext cx="10396497" cy="2326340"/>
          </a:xfrm>
        </p:spPr>
        <p:txBody>
          <a:bodyPr>
            <a:noAutofit/>
          </a:bodyPr>
          <a:lstStyle/>
          <a:p>
            <a:pPr marL="0" indent="0">
              <a:buNone/>
            </a:pPr>
            <a:r>
              <a:rPr lang="tr-TR" sz="2400" dirty="0" smtClean="0"/>
              <a:t>Hong </a:t>
            </a:r>
            <a:r>
              <a:rPr lang="tr-TR" sz="2400" dirty="0"/>
              <a:t>Kong; Hong Kong adası, </a:t>
            </a:r>
            <a:r>
              <a:rPr lang="tr-TR" sz="2400" dirty="0" err="1"/>
              <a:t>Kowloon</a:t>
            </a:r>
            <a:r>
              <a:rPr lang="tr-TR" sz="2400" dirty="0"/>
              <a:t> Yarımadası ve 235 kadar küçük adadan oluşmaktadır. Hong Kong , Asya’nın en büyük serbest pazarı ve limanı, en işlek ticaret, endüstri ve turizm </a:t>
            </a:r>
            <a:r>
              <a:rPr lang="tr-TR" sz="2400" dirty="0" smtClean="0"/>
              <a:t>merkezidir.</a:t>
            </a:r>
          </a:p>
          <a:p>
            <a:pPr marL="0" indent="0">
              <a:buNone/>
            </a:pPr>
            <a:r>
              <a:rPr lang="tr-TR" sz="2400" dirty="0" smtClean="0"/>
              <a:t>Nüfus </a:t>
            </a:r>
            <a:r>
              <a:rPr lang="tr-TR" sz="2400" dirty="0"/>
              <a:t>yoğunluğu bakımından dünyada 27. sırada yer almaktadır ve nüfusunun büyük bölümünü Çinliler oluşturmaktadır.</a:t>
            </a:r>
          </a:p>
        </p:txBody>
      </p:sp>
      <p:pic>
        <p:nvPicPr>
          <p:cNvPr id="5" name="Resim 4"/>
          <p:cNvPicPr>
            <a:picLocks noChangeAspect="1"/>
          </p:cNvPicPr>
          <p:nvPr/>
        </p:nvPicPr>
        <p:blipFill>
          <a:blip r:embed="rId3"/>
          <a:stretch>
            <a:fillRect/>
          </a:stretch>
        </p:blipFill>
        <p:spPr>
          <a:xfrm>
            <a:off x="5661211" y="242047"/>
            <a:ext cx="5663133" cy="3639627"/>
          </a:xfrm>
          <a:prstGeom prst="rect">
            <a:avLst/>
          </a:prstGeom>
        </p:spPr>
      </p:pic>
      <p:pic>
        <p:nvPicPr>
          <p:cNvPr id="6" name="Resim 5"/>
          <p:cNvPicPr>
            <a:picLocks noChangeAspect="1"/>
          </p:cNvPicPr>
          <p:nvPr/>
        </p:nvPicPr>
        <p:blipFill>
          <a:blip r:embed="rId4"/>
          <a:stretch>
            <a:fillRect/>
          </a:stretch>
        </p:blipFill>
        <p:spPr>
          <a:xfrm>
            <a:off x="94815" y="4724215"/>
            <a:ext cx="445047" cy="2133785"/>
          </a:xfrm>
          <a:prstGeom prst="rect">
            <a:avLst/>
          </a:prstGeom>
        </p:spPr>
      </p:pic>
    </p:spTree>
    <p:extLst>
      <p:ext uri="{BB962C8B-B14F-4D97-AF65-F5344CB8AC3E}">
        <p14:creationId xmlns:p14="http://schemas.microsoft.com/office/powerpoint/2010/main" val="2610441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62564AE-A316-4752-BEE7-6FEE4C1257E7}"/>
              </a:ext>
            </a:extLst>
          </p:cNvPr>
          <p:cNvPicPr>
            <a:picLocks noChangeAspect="1"/>
          </p:cNvPicPr>
          <p:nvPr/>
        </p:nvPicPr>
        <p:blipFill rotWithShape="1">
          <a:blip r:embed="rId2">
            <a:alphaModFix amt="35000"/>
          </a:blip>
          <a:srcRect t="4453" b="10960"/>
          <a:stretch/>
        </p:blipFill>
        <p:spPr>
          <a:xfrm>
            <a:off x="20" y="107586"/>
            <a:ext cx="12191980" cy="6857990"/>
          </a:xfrm>
          <a:prstGeom prst="rect">
            <a:avLst/>
          </a:prstGeom>
        </p:spPr>
      </p:pic>
      <p:sp>
        <p:nvSpPr>
          <p:cNvPr id="3" name="İçerik Yer Tutucusu 2">
            <a:extLst>
              <a:ext uri="{FF2B5EF4-FFF2-40B4-BE49-F238E27FC236}">
                <a16:creationId xmlns:a16="http://schemas.microsoft.com/office/drawing/2014/main" id="{42E1EC45-97DE-4AAC-AD34-A6010AD7B151}"/>
              </a:ext>
            </a:extLst>
          </p:cNvPr>
          <p:cNvSpPr>
            <a:spLocks noGrp="1"/>
          </p:cNvSpPr>
          <p:nvPr>
            <p:ph idx="4294967295"/>
          </p:nvPr>
        </p:nvSpPr>
        <p:spPr>
          <a:xfrm>
            <a:off x="685800" y="414806"/>
            <a:ext cx="10058400" cy="2154224"/>
          </a:xfrm>
        </p:spPr>
        <p:txBody>
          <a:bodyPr>
            <a:normAutofit/>
          </a:bodyPr>
          <a:lstStyle/>
          <a:p>
            <a:pPr marL="0" indent="0" algn="just">
              <a:buNone/>
            </a:pPr>
            <a:r>
              <a:rPr lang="tr-TR" sz="2400" dirty="0" smtClean="0">
                <a:solidFill>
                  <a:schemeClr val="tx1"/>
                </a:solidFill>
              </a:rPr>
              <a:t>Hong </a:t>
            </a:r>
            <a:r>
              <a:rPr lang="tr-TR" sz="2400" dirty="0" err="1">
                <a:solidFill>
                  <a:schemeClr val="tx1"/>
                </a:solidFill>
              </a:rPr>
              <a:t>Kong’ta</a:t>
            </a:r>
            <a:r>
              <a:rPr lang="tr-TR" sz="2400" dirty="0">
                <a:solidFill>
                  <a:schemeClr val="tx1"/>
                </a:solidFill>
              </a:rPr>
              <a:t> ticaret ve sanayi 2. Dünya Savaşından sonra çok gelişmiştir. 1960’lardan 1990’lara dek yüksek büyüme oranları ve hızlı sanayileşmeleriyle bilinen 4 Asya Kaplanından biridir. Hong Kong: tekstil endüstrisi, hafif sanayi, sinema endüstrisi, az da olsa ağır sanayi ve özellikle bankacılıkla büyük bir ticaret merkezidir.</a:t>
            </a:r>
          </a:p>
          <a:p>
            <a:endParaRPr lang="tr-TR" dirty="0">
              <a:solidFill>
                <a:schemeClr val="tx1"/>
              </a:solidFill>
            </a:endParaRPr>
          </a:p>
        </p:txBody>
      </p:sp>
      <p:pic>
        <p:nvPicPr>
          <p:cNvPr id="5" name="Resim 4"/>
          <p:cNvPicPr>
            <a:picLocks noChangeAspect="1"/>
          </p:cNvPicPr>
          <p:nvPr/>
        </p:nvPicPr>
        <p:blipFill>
          <a:blip r:embed="rId3"/>
          <a:stretch>
            <a:fillRect/>
          </a:stretch>
        </p:blipFill>
        <p:spPr>
          <a:xfrm>
            <a:off x="0" y="4724215"/>
            <a:ext cx="445047" cy="2133785"/>
          </a:xfrm>
          <a:prstGeom prst="rect">
            <a:avLst/>
          </a:prstGeom>
        </p:spPr>
      </p:pic>
      <p:pic>
        <p:nvPicPr>
          <p:cNvPr id="6" name="Resim 5"/>
          <p:cNvPicPr>
            <a:picLocks noChangeAspect="1"/>
          </p:cNvPicPr>
          <p:nvPr/>
        </p:nvPicPr>
        <p:blipFill>
          <a:blip r:embed="rId4"/>
          <a:stretch>
            <a:fillRect/>
          </a:stretch>
        </p:blipFill>
        <p:spPr>
          <a:xfrm>
            <a:off x="6870120" y="3105974"/>
            <a:ext cx="4132232" cy="3686566"/>
          </a:xfrm>
          <a:prstGeom prst="rect">
            <a:avLst/>
          </a:prstGeom>
        </p:spPr>
      </p:pic>
      <p:pic>
        <p:nvPicPr>
          <p:cNvPr id="7" name="Resim 6"/>
          <p:cNvPicPr>
            <a:picLocks noChangeAspect="1"/>
          </p:cNvPicPr>
          <p:nvPr/>
        </p:nvPicPr>
        <p:blipFill>
          <a:blip r:embed="rId5"/>
          <a:stretch>
            <a:fillRect/>
          </a:stretch>
        </p:blipFill>
        <p:spPr>
          <a:xfrm>
            <a:off x="1204883" y="3105974"/>
            <a:ext cx="5424484" cy="3686566"/>
          </a:xfrm>
          <a:prstGeom prst="rect">
            <a:avLst/>
          </a:prstGeom>
        </p:spPr>
      </p:pic>
    </p:spTree>
    <p:extLst>
      <p:ext uri="{BB962C8B-B14F-4D97-AF65-F5344CB8AC3E}">
        <p14:creationId xmlns:p14="http://schemas.microsoft.com/office/powerpoint/2010/main" val="773883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4720F56-14EF-4B8E-A3F6-BE23743A3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62" y="0"/>
            <a:ext cx="3997539" cy="6316394"/>
          </a:xfrm>
          <a:prstGeom prst="rect">
            <a:avLst/>
          </a:prstGeom>
        </p:spPr>
      </p:pic>
      <p:pic>
        <p:nvPicPr>
          <p:cNvPr id="7" name="Resim 6">
            <a:extLst>
              <a:ext uri="{FF2B5EF4-FFF2-40B4-BE49-F238E27FC236}">
                <a16:creationId xmlns:a16="http://schemas.microsoft.com/office/drawing/2014/main" id="{CBA635F5-F396-4716-B1C5-56FEAD033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701" y="0"/>
            <a:ext cx="7708799" cy="6316394"/>
          </a:xfrm>
          <a:prstGeom prst="rect">
            <a:avLst/>
          </a:prstGeom>
        </p:spPr>
      </p:pic>
    </p:spTree>
    <p:extLst>
      <p:ext uri="{BB962C8B-B14F-4D97-AF65-F5344CB8AC3E}">
        <p14:creationId xmlns:p14="http://schemas.microsoft.com/office/powerpoint/2010/main" val="113107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4082266-D73D-4D75-AFB8-35F6F93330A4}"/>
              </a:ext>
            </a:extLst>
          </p:cNvPr>
          <p:cNvSpPr txBox="1"/>
          <p:nvPr/>
        </p:nvSpPr>
        <p:spPr>
          <a:xfrm>
            <a:off x="1097280" y="4844374"/>
            <a:ext cx="10058400" cy="1188995"/>
          </a:xfrm>
          <a:prstGeom prst="rect">
            <a:avLst/>
          </a:prstGeom>
        </p:spPr>
        <p:txBody>
          <a:bodyPr vert="horz" lIns="91440" tIns="45720" rIns="91440" bIns="45720" rtlCol="0" anchor="ctr">
            <a:normAutofit/>
          </a:bodyPr>
          <a:lstStyle/>
          <a:p>
            <a:pPr algn="ctr" defTabSz="914400">
              <a:lnSpc>
                <a:spcPct val="85000"/>
              </a:lnSpc>
              <a:spcBef>
                <a:spcPct val="0"/>
              </a:spcBef>
              <a:spcAft>
                <a:spcPts val="600"/>
              </a:spcAft>
            </a:pPr>
            <a:r>
              <a:rPr lang="en-US" sz="4800" spc="-50">
                <a:solidFill>
                  <a:schemeClr val="tx1">
                    <a:lumMod val="75000"/>
                    <a:lumOff val="25000"/>
                  </a:schemeClr>
                </a:solidFill>
                <a:latin typeface="+mj-lt"/>
                <a:ea typeface="+mj-ea"/>
                <a:cs typeface="+mj-cs"/>
              </a:rPr>
              <a:t>HONG KONG’UN İDARİ YAPISI</a:t>
            </a:r>
          </a:p>
        </p:txBody>
      </p:sp>
      <p:graphicFrame>
        <p:nvGraphicFramePr>
          <p:cNvPr id="19" name="İçerik Yer Tutucusu 2">
            <a:extLst>
              <a:ext uri="{FF2B5EF4-FFF2-40B4-BE49-F238E27FC236}">
                <a16:creationId xmlns:a16="http://schemas.microsoft.com/office/drawing/2014/main" id="{6B694251-5B2D-4620-8BFF-FB60DE11042B}"/>
              </a:ext>
            </a:extLst>
          </p:cNvPr>
          <p:cNvGraphicFramePr>
            <a:graphicFrameLocks noGrp="1"/>
          </p:cNvGraphicFramePr>
          <p:nvPr>
            <p:ph idx="4294967295"/>
            <p:extLst/>
          </p:nvPr>
        </p:nvGraphicFramePr>
        <p:xfrm>
          <a:off x="0" y="681038"/>
          <a:ext cx="10118725" cy="3765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p:cNvPicPr>
            <a:picLocks noChangeAspect="1"/>
          </p:cNvPicPr>
          <p:nvPr/>
        </p:nvPicPr>
        <p:blipFill>
          <a:blip r:embed="rId7"/>
          <a:stretch>
            <a:fillRect/>
          </a:stretch>
        </p:blipFill>
        <p:spPr>
          <a:xfrm>
            <a:off x="151944" y="4724215"/>
            <a:ext cx="445047" cy="2133785"/>
          </a:xfrm>
          <a:prstGeom prst="rect">
            <a:avLst/>
          </a:prstGeom>
        </p:spPr>
      </p:pic>
    </p:spTree>
    <p:extLst>
      <p:ext uri="{BB962C8B-B14F-4D97-AF65-F5344CB8AC3E}">
        <p14:creationId xmlns:p14="http://schemas.microsoft.com/office/powerpoint/2010/main" val="2244866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İçerik Yer Tutucusu 2">
            <a:extLst>
              <a:ext uri="{FF2B5EF4-FFF2-40B4-BE49-F238E27FC236}">
                <a16:creationId xmlns:a16="http://schemas.microsoft.com/office/drawing/2014/main" id="{C16BCAC3-9872-4847-BB6C-066B2515402E}"/>
              </a:ext>
            </a:extLst>
          </p:cNvPr>
          <p:cNvSpPr>
            <a:spLocks noGrp="1"/>
          </p:cNvSpPr>
          <p:nvPr>
            <p:ph idx="4294967295"/>
          </p:nvPr>
        </p:nvSpPr>
        <p:spPr>
          <a:xfrm>
            <a:off x="5493124" y="571500"/>
            <a:ext cx="6134100" cy="5365000"/>
          </a:xfrm>
        </p:spPr>
        <p:txBody>
          <a:bodyPr anchor="ctr">
            <a:normAutofit fontScale="92500" lnSpcReduction="20000"/>
          </a:bodyPr>
          <a:lstStyle/>
          <a:p>
            <a:pPr marL="0" indent="0" algn="just">
              <a:buNone/>
            </a:pPr>
            <a:r>
              <a:rPr lang="en-US" sz="2200" dirty="0" err="1" smtClean="0"/>
              <a:t>Adanın</a:t>
            </a:r>
            <a:r>
              <a:rPr lang="en-US" sz="2200" dirty="0" smtClean="0"/>
              <a:t> </a:t>
            </a:r>
            <a:r>
              <a:rPr lang="en-US" sz="2200" dirty="0" err="1"/>
              <a:t>bağımsızlığı</a:t>
            </a:r>
            <a:r>
              <a:rPr lang="en-US" sz="2200" dirty="0"/>
              <a:t>, II. </a:t>
            </a:r>
            <a:r>
              <a:rPr lang="en-US" sz="2200" dirty="0" err="1"/>
              <a:t>Dünya</a:t>
            </a:r>
            <a:r>
              <a:rPr lang="en-US" sz="2200" dirty="0"/>
              <a:t> </a:t>
            </a:r>
            <a:r>
              <a:rPr lang="en-US" sz="2200" dirty="0" err="1"/>
              <a:t>savaşındaki</a:t>
            </a:r>
            <a:r>
              <a:rPr lang="en-US" sz="2200" dirty="0"/>
              <a:t> </a:t>
            </a:r>
            <a:r>
              <a:rPr lang="en-US" sz="2200" dirty="0" err="1"/>
              <a:t>Japon</a:t>
            </a:r>
            <a:r>
              <a:rPr lang="en-US" sz="2200" dirty="0"/>
              <a:t> </a:t>
            </a:r>
            <a:r>
              <a:rPr lang="en-US" sz="2200" dirty="0" err="1"/>
              <a:t>işgal</a:t>
            </a:r>
            <a:r>
              <a:rPr lang="en-US" sz="2200" dirty="0"/>
              <a:t> </a:t>
            </a:r>
            <a:r>
              <a:rPr lang="en-US" sz="2200" dirty="0" err="1"/>
              <a:t>dönemi</a:t>
            </a:r>
            <a:r>
              <a:rPr lang="en-US" sz="2200" dirty="0"/>
              <a:t> </a:t>
            </a:r>
            <a:r>
              <a:rPr lang="en-US" sz="2200" dirty="0" err="1"/>
              <a:t>hariç</a:t>
            </a:r>
            <a:r>
              <a:rPr lang="en-US" sz="2200" dirty="0"/>
              <a:t> </a:t>
            </a:r>
            <a:r>
              <a:rPr lang="en-US" sz="2200" dirty="0" err="1"/>
              <a:t>olmak</a:t>
            </a:r>
            <a:r>
              <a:rPr lang="en-US" sz="2200" dirty="0"/>
              <a:t> </a:t>
            </a:r>
            <a:r>
              <a:rPr lang="en-US" sz="2200" dirty="0" err="1"/>
              <a:t>üzere</a:t>
            </a:r>
            <a:r>
              <a:rPr lang="en-US" sz="2200" dirty="0"/>
              <a:t>, 1839 </a:t>
            </a:r>
            <a:r>
              <a:rPr lang="en-US" sz="2200" dirty="0" err="1"/>
              <a:t>yılından</a:t>
            </a:r>
            <a:r>
              <a:rPr lang="en-US" sz="2200" dirty="0"/>
              <a:t> </a:t>
            </a:r>
            <a:r>
              <a:rPr lang="en-US" sz="2200" dirty="0" err="1"/>
              <a:t>Çin’e</a:t>
            </a:r>
            <a:r>
              <a:rPr lang="en-US" sz="2200" dirty="0"/>
              <a:t> </a:t>
            </a:r>
            <a:r>
              <a:rPr lang="en-US" sz="2200" dirty="0" err="1"/>
              <a:t>devredilmiş</a:t>
            </a:r>
            <a:r>
              <a:rPr lang="en-US" sz="2200" dirty="0"/>
              <a:t> 1997 </a:t>
            </a:r>
            <a:r>
              <a:rPr lang="en-US" sz="2200" dirty="0" err="1"/>
              <a:t>yılına</a:t>
            </a:r>
            <a:r>
              <a:rPr lang="en-US" sz="2200" dirty="0"/>
              <a:t> </a:t>
            </a:r>
            <a:r>
              <a:rPr lang="en-US" sz="2200" dirty="0" err="1"/>
              <a:t>kadar</a:t>
            </a:r>
            <a:r>
              <a:rPr lang="en-US" sz="2200" dirty="0"/>
              <a:t> </a:t>
            </a:r>
            <a:r>
              <a:rPr lang="en-US" sz="2200" dirty="0" err="1"/>
              <a:t>devamlı</a:t>
            </a:r>
            <a:r>
              <a:rPr lang="en-US" sz="2200" dirty="0"/>
              <a:t> </a:t>
            </a:r>
            <a:r>
              <a:rPr lang="en-US" sz="2200" dirty="0" err="1"/>
              <a:t>surette</a:t>
            </a:r>
            <a:r>
              <a:rPr lang="en-US" sz="2200" dirty="0"/>
              <a:t> </a:t>
            </a:r>
            <a:r>
              <a:rPr lang="en-US" sz="2200" dirty="0" err="1"/>
              <a:t>İngiltere’nin</a:t>
            </a:r>
            <a:r>
              <a:rPr lang="en-US" sz="2200" dirty="0"/>
              <a:t> </a:t>
            </a:r>
            <a:r>
              <a:rPr lang="en-US" sz="2200" dirty="0" err="1"/>
              <a:t>elinde</a:t>
            </a:r>
            <a:r>
              <a:rPr lang="en-US" sz="2200" dirty="0"/>
              <a:t> </a:t>
            </a:r>
            <a:r>
              <a:rPr lang="en-US" sz="2200" dirty="0" err="1"/>
              <a:t>kalmış</a:t>
            </a:r>
            <a:r>
              <a:rPr lang="en-US" sz="2200" dirty="0"/>
              <a:t> </a:t>
            </a:r>
            <a:r>
              <a:rPr lang="en-US" sz="2200" dirty="0" err="1"/>
              <a:t>ve</a:t>
            </a:r>
            <a:r>
              <a:rPr lang="en-US" sz="2200" dirty="0"/>
              <a:t> </a:t>
            </a:r>
            <a:r>
              <a:rPr lang="en-US" sz="2200" dirty="0" err="1"/>
              <a:t>belirtilen</a:t>
            </a:r>
            <a:r>
              <a:rPr lang="en-US" sz="2200" dirty="0"/>
              <a:t> </a:t>
            </a:r>
            <a:r>
              <a:rPr lang="en-US" sz="2200" dirty="0" err="1"/>
              <a:t>bu</a:t>
            </a:r>
            <a:r>
              <a:rPr lang="en-US" sz="2200" dirty="0"/>
              <a:t> </a:t>
            </a:r>
            <a:r>
              <a:rPr lang="en-US" sz="2200" dirty="0" err="1"/>
              <a:t>süreç</a:t>
            </a:r>
            <a:r>
              <a:rPr lang="en-US" sz="2200" dirty="0"/>
              <a:t> </a:t>
            </a:r>
            <a:r>
              <a:rPr lang="en-US" sz="2200" dirty="0" err="1"/>
              <a:t>içerisinde</a:t>
            </a:r>
            <a:r>
              <a:rPr lang="en-US" sz="2200" dirty="0"/>
              <a:t>, </a:t>
            </a:r>
            <a:r>
              <a:rPr lang="en-US" sz="2200" dirty="0" err="1"/>
              <a:t>İngiliz</a:t>
            </a:r>
            <a:r>
              <a:rPr lang="en-US" sz="2200" dirty="0"/>
              <a:t> </a:t>
            </a:r>
            <a:r>
              <a:rPr lang="en-US" sz="2200" dirty="0" err="1"/>
              <a:t>Koloniyel</a:t>
            </a:r>
            <a:r>
              <a:rPr lang="en-US" sz="2200" dirty="0"/>
              <a:t> </a:t>
            </a:r>
            <a:r>
              <a:rPr lang="en-US" sz="2200" dirty="0" err="1"/>
              <a:t>İdaresi</a:t>
            </a:r>
            <a:r>
              <a:rPr lang="en-US" sz="2200" dirty="0"/>
              <a:t> </a:t>
            </a:r>
            <a:r>
              <a:rPr lang="en-US" sz="2200" dirty="0" err="1"/>
              <a:t>altında</a:t>
            </a:r>
            <a:r>
              <a:rPr lang="en-US" sz="2200" dirty="0"/>
              <a:t> </a:t>
            </a:r>
            <a:r>
              <a:rPr lang="en-US" sz="2200" dirty="0" err="1"/>
              <a:t>merkezden</a:t>
            </a:r>
            <a:r>
              <a:rPr lang="en-US" sz="2200" dirty="0"/>
              <a:t> </a:t>
            </a:r>
            <a:r>
              <a:rPr lang="en-US" sz="2200" dirty="0" err="1"/>
              <a:t>atanan</a:t>
            </a:r>
            <a:r>
              <a:rPr lang="en-US" sz="2200" dirty="0"/>
              <a:t> </a:t>
            </a:r>
            <a:r>
              <a:rPr lang="en-US" sz="2200" dirty="0" err="1"/>
              <a:t>bir</a:t>
            </a:r>
            <a:r>
              <a:rPr lang="en-US" sz="2200" dirty="0"/>
              <a:t> Vali </a:t>
            </a:r>
            <a:r>
              <a:rPr lang="en-US" sz="2200" dirty="0" err="1"/>
              <a:t>aracılığıyla</a:t>
            </a:r>
            <a:r>
              <a:rPr lang="en-US" sz="2200" dirty="0"/>
              <a:t> </a:t>
            </a:r>
            <a:r>
              <a:rPr lang="en-US" sz="2200" dirty="0" err="1"/>
              <a:t>yönetilmiştir</a:t>
            </a:r>
            <a:r>
              <a:rPr lang="en-US" sz="2200" dirty="0"/>
              <a:t>.</a:t>
            </a:r>
            <a:endParaRPr lang="tr-TR" sz="2200" dirty="0"/>
          </a:p>
          <a:p>
            <a:pPr marL="0" indent="0" algn="just">
              <a:buNone/>
            </a:pPr>
            <a:r>
              <a:rPr lang="en-US" sz="2200" dirty="0" smtClean="0"/>
              <a:t>1898 </a:t>
            </a:r>
            <a:r>
              <a:rPr lang="en-US" sz="2200" dirty="0" err="1"/>
              <a:t>yılında</a:t>
            </a:r>
            <a:r>
              <a:rPr lang="en-US" sz="2200" dirty="0"/>
              <a:t> </a:t>
            </a:r>
            <a:r>
              <a:rPr lang="en-US" sz="2200" dirty="0" err="1"/>
              <a:t>İngiltere</a:t>
            </a:r>
            <a:r>
              <a:rPr lang="en-US" sz="2200" dirty="0"/>
              <a:t> </a:t>
            </a:r>
            <a:r>
              <a:rPr lang="en-US" sz="2200" dirty="0" err="1"/>
              <a:t>ve</a:t>
            </a:r>
            <a:r>
              <a:rPr lang="en-US" sz="2200" dirty="0"/>
              <a:t> Çin </a:t>
            </a:r>
            <a:r>
              <a:rPr lang="en-US" sz="2200" dirty="0" err="1"/>
              <a:t>arasında</a:t>
            </a:r>
            <a:r>
              <a:rPr lang="en-US" sz="2200" dirty="0"/>
              <a:t> </a:t>
            </a:r>
            <a:r>
              <a:rPr lang="en-US" sz="2200" dirty="0" err="1"/>
              <a:t>imzalanan</a:t>
            </a:r>
            <a:r>
              <a:rPr lang="en-US" sz="2200" dirty="0"/>
              <a:t> </a:t>
            </a:r>
            <a:r>
              <a:rPr lang="en-US" sz="2200" dirty="0" err="1"/>
              <a:t>anlaşma</a:t>
            </a:r>
            <a:r>
              <a:rPr lang="en-US" sz="2200" dirty="0"/>
              <a:t> </a:t>
            </a:r>
            <a:r>
              <a:rPr lang="en-US" sz="2200" dirty="0" err="1"/>
              <a:t>gereği</a:t>
            </a:r>
            <a:r>
              <a:rPr lang="en-US" sz="2200" dirty="0"/>
              <a:t> </a:t>
            </a:r>
            <a:r>
              <a:rPr lang="en-US" sz="2200" dirty="0" err="1"/>
              <a:t>ana</a:t>
            </a:r>
            <a:r>
              <a:rPr lang="en-US" sz="2200" dirty="0"/>
              <a:t> </a:t>
            </a:r>
            <a:r>
              <a:rPr lang="en-US" sz="2200" dirty="0" err="1"/>
              <a:t>karada</a:t>
            </a:r>
            <a:r>
              <a:rPr lang="en-US" sz="2200" dirty="0"/>
              <a:t> </a:t>
            </a:r>
            <a:r>
              <a:rPr lang="en-US" sz="2200" dirty="0" err="1"/>
              <a:t>yer</a:t>
            </a:r>
            <a:r>
              <a:rPr lang="en-US" sz="2200" dirty="0"/>
              <a:t> </a:t>
            </a:r>
            <a:r>
              <a:rPr lang="en-US" sz="2200" dirty="0" err="1"/>
              <a:t>alan</a:t>
            </a:r>
            <a:r>
              <a:rPr lang="en-US" sz="2200" dirty="0"/>
              <a:t> </a:t>
            </a:r>
            <a:r>
              <a:rPr lang="en-US" sz="2200" dirty="0" err="1"/>
              <a:t>bazı</a:t>
            </a:r>
            <a:r>
              <a:rPr lang="en-US" sz="2200" dirty="0"/>
              <a:t> </a:t>
            </a:r>
            <a:r>
              <a:rPr lang="en-US" sz="2200" dirty="0" err="1"/>
              <a:t>topraklar</a:t>
            </a:r>
            <a:r>
              <a:rPr lang="en-US" sz="2200" dirty="0"/>
              <a:t> </a:t>
            </a:r>
            <a:r>
              <a:rPr lang="en-US" sz="2200" dirty="0" err="1"/>
              <a:t>ve</a:t>
            </a:r>
            <a:r>
              <a:rPr lang="en-US" sz="2200" dirty="0"/>
              <a:t> </a:t>
            </a:r>
            <a:r>
              <a:rPr lang="en-US" sz="2200" dirty="0" err="1"/>
              <a:t>bir</a:t>
            </a:r>
            <a:r>
              <a:rPr lang="en-US" sz="2200" dirty="0"/>
              <a:t> </a:t>
            </a:r>
            <a:r>
              <a:rPr lang="en-US" sz="2200" dirty="0" err="1"/>
              <a:t>kısım</a:t>
            </a:r>
            <a:r>
              <a:rPr lang="en-US" sz="2200" dirty="0"/>
              <a:t> </a:t>
            </a:r>
            <a:r>
              <a:rPr lang="en-US" sz="2200" dirty="0" err="1"/>
              <a:t>diğer</a:t>
            </a:r>
            <a:r>
              <a:rPr lang="en-US" sz="2200" dirty="0"/>
              <a:t> </a:t>
            </a:r>
            <a:r>
              <a:rPr lang="en-US" sz="2200" dirty="0" err="1"/>
              <a:t>ada</a:t>
            </a:r>
            <a:r>
              <a:rPr lang="en-US" sz="2200" dirty="0"/>
              <a:t> </a:t>
            </a:r>
            <a:r>
              <a:rPr lang="en-US" sz="2200" dirty="0" err="1"/>
              <a:t>ve</a:t>
            </a:r>
            <a:r>
              <a:rPr lang="en-US" sz="2200" dirty="0"/>
              <a:t> </a:t>
            </a:r>
            <a:r>
              <a:rPr lang="en-US" sz="2200" dirty="0" err="1"/>
              <a:t>adacıklar</a:t>
            </a:r>
            <a:r>
              <a:rPr lang="en-US" sz="2200" dirty="0"/>
              <a:t> da, 1997 </a:t>
            </a:r>
            <a:r>
              <a:rPr lang="en-US" sz="2200" dirty="0" err="1"/>
              <a:t>yılında</a:t>
            </a:r>
            <a:r>
              <a:rPr lang="en-US" sz="2200" dirty="0"/>
              <a:t> </a:t>
            </a:r>
            <a:r>
              <a:rPr lang="en-US" sz="2200" dirty="0" err="1"/>
              <a:t>sona</a:t>
            </a:r>
            <a:r>
              <a:rPr lang="en-US" sz="2200" dirty="0"/>
              <a:t> </a:t>
            </a:r>
            <a:r>
              <a:rPr lang="en-US" sz="2200" dirty="0" err="1"/>
              <a:t>eren</a:t>
            </a:r>
            <a:r>
              <a:rPr lang="en-US" sz="2200" dirty="0"/>
              <a:t> </a:t>
            </a:r>
            <a:r>
              <a:rPr lang="en-US" sz="2200" dirty="0" err="1"/>
              <a:t>bir</a:t>
            </a:r>
            <a:r>
              <a:rPr lang="en-US" sz="2200" dirty="0"/>
              <a:t> </a:t>
            </a:r>
            <a:r>
              <a:rPr lang="en-US" sz="2200" dirty="0" err="1"/>
              <a:t>kira</a:t>
            </a:r>
            <a:r>
              <a:rPr lang="en-US" sz="2200" dirty="0"/>
              <a:t> </a:t>
            </a:r>
            <a:r>
              <a:rPr lang="en-US" sz="2200" dirty="0" err="1"/>
              <a:t>sözleşmesi</a:t>
            </a:r>
            <a:r>
              <a:rPr lang="en-US" sz="2200" dirty="0"/>
              <a:t> </a:t>
            </a:r>
            <a:r>
              <a:rPr lang="en-US" sz="2200" dirty="0" err="1"/>
              <a:t>ile</a:t>
            </a:r>
            <a:r>
              <a:rPr lang="en-US" sz="2200" dirty="0"/>
              <a:t> 99 </a:t>
            </a:r>
            <a:r>
              <a:rPr lang="en-US" sz="2200" dirty="0" err="1"/>
              <a:t>yıllığına</a:t>
            </a:r>
            <a:r>
              <a:rPr lang="en-US" sz="2200" dirty="0"/>
              <a:t> </a:t>
            </a:r>
            <a:r>
              <a:rPr lang="en-US" sz="2200" dirty="0" err="1"/>
              <a:t>İngiltere’ye</a:t>
            </a:r>
            <a:r>
              <a:rPr lang="en-US" sz="2200" dirty="0"/>
              <a:t> </a:t>
            </a:r>
            <a:r>
              <a:rPr lang="en-US" sz="2200" dirty="0" err="1"/>
              <a:t>kiralanmıştı</a:t>
            </a:r>
            <a:r>
              <a:rPr lang="en-US" sz="2200" dirty="0"/>
              <a:t>. </a:t>
            </a:r>
            <a:endParaRPr lang="tr-TR" sz="2200" dirty="0" smtClean="0"/>
          </a:p>
          <a:p>
            <a:pPr marL="0" indent="0" algn="just">
              <a:buNone/>
            </a:pPr>
            <a:r>
              <a:rPr lang="tr-TR" sz="2400" dirty="0"/>
              <a:t>1982 yılında </a:t>
            </a:r>
            <a:r>
              <a:rPr lang="en-US" sz="2400" dirty="0"/>
              <a:t>Hong </a:t>
            </a:r>
            <a:r>
              <a:rPr lang="en-US" sz="2400" dirty="0" err="1"/>
              <a:t>Kong’un</a:t>
            </a:r>
            <a:r>
              <a:rPr lang="en-US" sz="2400" dirty="0"/>
              <a:t> </a:t>
            </a:r>
            <a:r>
              <a:rPr lang="en-US" sz="2400" dirty="0" err="1"/>
              <a:t>geleceği</a:t>
            </a:r>
            <a:r>
              <a:rPr lang="en-US" sz="2400" dirty="0"/>
              <a:t> </a:t>
            </a:r>
            <a:r>
              <a:rPr lang="en-US" sz="2400" dirty="0" err="1"/>
              <a:t>konusunda</a:t>
            </a:r>
            <a:r>
              <a:rPr lang="en-US" sz="2400" dirty="0"/>
              <a:t> Çin </a:t>
            </a:r>
            <a:r>
              <a:rPr lang="en-US" sz="2400" dirty="0" err="1"/>
              <a:t>ile</a:t>
            </a:r>
            <a:r>
              <a:rPr lang="en-US" sz="2400" dirty="0"/>
              <a:t> </a:t>
            </a:r>
            <a:r>
              <a:rPr lang="en-US" sz="2400" dirty="0" err="1"/>
              <a:t>İngiltere</a:t>
            </a:r>
            <a:r>
              <a:rPr lang="en-US" sz="2400" dirty="0"/>
              <a:t> </a:t>
            </a:r>
            <a:r>
              <a:rPr lang="tr-TR" sz="2400" dirty="0"/>
              <a:t>görüşmeler başlamıştır. Bu görüşmeler 1984 yılında </a:t>
            </a:r>
            <a:r>
              <a:rPr lang="en-US" sz="2400" dirty="0"/>
              <a:t>“</a:t>
            </a:r>
            <a:r>
              <a:rPr lang="en-US" sz="2400" dirty="0" err="1"/>
              <a:t>Ortak</a:t>
            </a:r>
            <a:r>
              <a:rPr lang="en-US" sz="2400" dirty="0"/>
              <a:t> </a:t>
            </a:r>
            <a:r>
              <a:rPr lang="en-US" sz="2400" dirty="0" err="1"/>
              <a:t>Deklarasyon</a:t>
            </a:r>
            <a:r>
              <a:rPr lang="en-US" sz="2400" dirty="0"/>
              <a:t>” </a:t>
            </a:r>
            <a:r>
              <a:rPr lang="en-US" sz="2400" dirty="0" err="1"/>
              <a:t>neticesinde</a:t>
            </a:r>
            <a:r>
              <a:rPr lang="en-US" sz="2400" dirty="0"/>
              <a:t> </a:t>
            </a:r>
            <a:r>
              <a:rPr lang="en-US" sz="2400" dirty="0" err="1"/>
              <a:t>anlaşma</a:t>
            </a:r>
            <a:r>
              <a:rPr lang="en-US" sz="2400" dirty="0"/>
              <a:t> </a:t>
            </a:r>
            <a:r>
              <a:rPr lang="en-US" sz="2400" dirty="0" err="1"/>
              <a:t>ile</a:t>
            </a:r>
            <a:r>
              <a:rPr lang="en-US" sz="2400" dirty="0"/>
              <a:t> </a:t>
            </a:r>
            <a:r>
              <a:rPr lang="en-US" sz="2400" dirty="0" err="1"/>
              <a:t>sonuçlanmıştır</a:t>
            </a:r>
            <a:r>
              <a:rPr lang="en-US" sz="2400" dirty="0"/>
              <a:t>.</a:t>
            </a:r>
            <a:endParaRPr lang="tr-TR" sz="2400" dirty="0"/>
          </a:p>
          <a:p>
            <a:pPr marL="0" indent="0" algn="just">
              <a:buNone/>
            </a:pPr>
            <a:r>
              <a:rPr lang="tr-TR" sz="2400" dirty="0" smtClean="0"/>
              <a:t>Anlaşmanın </a:t>
            </a:r>
            <a:r>
              <a:rPr lang="tr-TR" sz="2400" dirty="0"/>
              <a:t>ana fikri; Hong Kong’un egemenliğinin Çine devri ile ülkenin en az 50 yıllık süreç boyunca </a:t>
            </a:r>
            <a:r>
              <a:rPr lang="en-US" sz="2400" dirty="0"/>
              <a:t>“</a:t>
            </a:r>
            <a:r>
              <a:rPr lang="en-US" sz="2400" dirty="0" err="1"/>
              <a:t>Tek</a:t>
            </a:r>
            <a:r>
              <a:rPr lang="en-US" sz="2400" dirty="0"/>
              <a:t> </a:t>
            </a:r>
            <a:r>
              <a:rPr lang="en-US" sz="2400" dirty="0" err="1"/>
              <a:t>Ülke</a:t>
            </a:r>
            <a:r>
              <a:rPr lang="en-US" sz="2400" dirty="0"/>
              <a:t> </a:t>
            </a:r>
            <a:r>
              <a:rPr lang="en-US" sz="2400" dirty="0" err="1"/>
              <a:t>İki</a:t>
            </a:r>
            <a:r>
              <a:rPr lang="en-US" sz="2400" dirty="0"/>
              <a:t> </a:t>
            </a:r>
            <a:r>
              <a:rPr lang="en-US" sz="2400" dirty="0" err="1"/>
              <a:t>Ayrı</a:t>
            </a:r>
            <a:r>
              <a:rPr lang="en-US" sz="2400" dirty="0"/>
              <a:t> </a:t>
            </a:r>
            <a:r>
              <a:rPr lang="en-US" sz="2400" dirty="0" err="1"/>
              <a:t>İdari</a:t>
            </a:r>
            <a:r>
              <a:rPr lang="en-US" sz="2400" dirty="0"/>
              <a:t> </a:t>
            </a:r>
            <a:r>
              <a:rPr lang="en-US" sz="2400" dirty="0" err="1"/>
              <a:t>Sistem</a:t>
            </a:r>
            <a:r>
              <a:rPr lang="en-US" sz="2400" dirty="0"/>
              <a:t>” </a:t>
            </a:r>
            <a:r>
              <a:rPr lang="tr-TR" sz="2400" dirty="0"/>
              <a:t> </a:t>
            </a:r>
            <a:r>
              <a:rPr lang="en-US" sz="2400" dirty="0" err="1"/>
              <a:t>esası</a:t>
            </a:r>
            <a:r>
              <a:rPr lang="en-US" sz="2400" dirty="0"/>
              <a:t> </a:t>
            </a:r>
            <a:r>
              <a:rPr lang="en-US" sz="2400" dirty="0" err="1"/>
              <a:t>çerçevesinde</a:t>
            </a:r>
            <a:r>
              <a:rPr lang="en-US" sz="2400" dirty="0"/>
              <a:t> </a:t>
            </a:r>
            <a:r>
              <a:rPr lang="en-US" sz="2400" dirty="0" err="1"/>
              <a:t>kendi</a:t>
            </a:r>
            <a:r>
              <a:rPr lang="en-US" sz="2400" dirty="0"/>
              <a:t> </a:t>
            </a:r>
            <a:r>
              <a:rPr lang="en-US" sz="2400" dirty="0" err="1"/>
              <a:t>yönetsel</a:t>
            </a:r>
            <a:r>
              <a:rPr lang="en-US" sz="2400" dirty="0"/>
              <a:t> </a:t>
            </a:r>
            <a:r>
              <a:rPr lang="en-US" sz="2400" dirty="0" err="1"/>
              <a:t>bağımsızlığını</a:t>
            </a:r>
            <a:r>
              <a:rPr lang="en-US" sz="2400" dirty="0"/>
              <a:t> </a:t>
            </a:r>
            <a:r>
              <a:rPr lang="en-US" sz="2400" dirty="0" err="1"/>
              <a:t>ve</a:t>
            </a:r>
            <a:r>
              <a:rPr lang="en-US" sz="2400" dirty="0"/>
              <a:t> </a:t>
            </a:r>
            <a:r>
              <a:rPr lang="en-US" sz="2400" dirty="0" err="1"/>
              <a:t>yapısını</a:t>
            </a:r>
            <a:r>
              <a:rPr lang="en-US" sz="2400" dirty="0"/>
              <a:t> </a:t>
            </a:r>
            <a:r>
              <a:rPr lang="en-US" sz="2400" dirty="0" err="1"/>
              <a:t>korumak</a:t>
            </a:r>
            <a:r>
              <a:rPr lang="en-US" sz="2400" dirty="0"/>
              <a:t> </a:t>
            </a:r>
            <a:r>
              <a:rPr lang="en-US" sz="2400" dirty="0" err="1"/>
              <a:t>ve</a:t>
            </a:r>
            <a:r>
              <a:rPr lang="en-US" sz="2400" dirty="0"/>
              <a:t> </a:t>
            </a:r>
            <a:r>
              <a:rPr lang="en-US" sz="2400" dirty="0" err="1"/>
              <a:t>yalnızca</a:t>
            </a:r>
            <a:r>
              <a:rPr lang="en-US" sz="2400" dirty="0"/>
              <a:t> </a:t>
            </a:r>
            <a:r>
              <a:rPr lang="en-US" sz="2400" dirty="0" err="1"/>
              <a:t>dışişleri</a:t>
            </a:r>
            <a:r>
              <a:rPr lang="en-US" sz="2400" dirty="0"/>
              <a:t> </a:t>
            </a:r>
            <a:r>
              <a:rPr lang="en-US" sz="2400" dirty="0" err="1"/>
              <a:t>ve</a:t>
            </a:r>
            <a:r>
              <a:rPr lang="en-US" sz="2400" dirty="0"/>
              <a:t> </a:t>
            </a:r>
            <a:r>
              <a:rPr lang="en-US" sz="2400" dirty="0" err="1"/>
              <a:t>savunma</a:t>
            </a:r>
            <a:r>
              <a:rPr lang="en-US" sz="2400" dirty="0"/>
              <a:t> </a:t>
            </a:r>
            <a:r>
              <a:rPr lang="en-US" sz="2400" dirty="0" err="1"/>
              <a:t>konularında</a:t>
            </a:r>
            <a:r>
              <a:rPr lang="en-US" sz="2400" dirty="0"/>
              <a:t> </a:t>
            </a:r>
            <a:r>
              <a:rPr lang="en-US" sz="2400" dirty="0" err="1"/>
              <a:t>doğrudan</a:t>
            </a:r>
            <a:r>
              <a:rPr lang="en-US" sz="2400" dirty="0"/>
              <a:t> </a:t>
            </a:r>
            <a:r>
              <a:rPr lang="en-US" sz="2400" dirty="0" err="1"/>
              <a:t>Çin’e</a:t>
            </a:r>
            <a:r>
              <a:rPr lang="en-US" sz="2400" dirty="0"/>
              <a:t> </a:t>
            </a:r>
            <a:r>
              <a:rPr lang="en-US" sz="2400" dirty="0" err="1"/>
              <a:t>bağlı</a:t>
            </a:r>
            <a:r>
              <a:rPr lang="en-US" sz="2400" dirty="0"/>
              <a:t> </a:t>
            </a:r>
            <a:r>
              <a:rPr lang="en-US" sz="2400" dirty="0" err="1"/>
              <a:t>olmak</a:t>
            </a:r>
            <a:r>
              <a:rPr lang="en-US" sz="2400" dirty="0"/>
              <a:t> </a:t>
            </a:r>
            <a:r>
              <a:rPr lang="en-US" sz="2400" dirty="0" err="1"/>
              <a:t>suretiyle</a:t>
            </a:r>
            <a:r>
              <a:rPr lang="en-US" sz="2400" dirty="0"/>
              <a:t> </a:t>
            </a:r>
            <a:r>
              <a:rPr lang="en-US" sz="2400" dirty="0" err="1"/>
              <a:t>ayrı</a:t>
            </a:r>
            <a:r>
              <a:rPr lang="en-US" sz="2400" dirty="0"/>
              <a:t> </a:t>
            </a:r>
            <a:r>
              <a:rPr lang="en-US" sz="2400" dirty="0" err="1"/>
              <a:t>bir</a:t>
            </a:r>
            <a:r>
              <a:rPr lang="en-US" sz="2400" dirty="0"/>
              <a:t> </a:t>
            </a:r>
            <a:r>
              <a:rPr lang="en-US" sz="2400" dirty="0" err="1"/>
              <a:t>Özel</a:t>
            </a:r>
            <a:r>
              <a:rPr lang="en-US" sz="2400" dirty="0"/>
              <a:t> </a:t>
            </a:r>
            <a:r>
              <a:rPr lang="en-US" sz="2400" dirty="0" err="1"/>
              <a:t>İdari</a:t>
            </a:r>
            <a:r>
              <a:rPr lang="en-US" sz="2400" dirty="0"/>
              <a:t> </a:t>
            </a:r>
            <a:r>
              <a:rPr lang="en-US" sz="2400" dirty="0" err="1"/>
              <a:t>Bölge</a:t>
            </a:r>
            <a:r>
              <a:rPr lang="en-US" sz="2400" dirty="0"/>
              <a:t> </a:t>
            </a:r>
            <a:r>
              <a:rPr lang="en-US" sz="2400" dirty="0" err="1"/>
              <a:t>şeklinde</a:t>
            </a:r>
            <a:r>
              <a:rPr lang="en-US" sz="2400" dirty="0"/>
              <a:t> </a:t>
            </a:r>
            <a:r>
              <a:rPr lang="tr-TR" sz="2400" dirty="0"/>
              <a:t>yönetilmesi kararıdır.</a:t>
            </a:r>
          </a:p>
          <a:p>
            <a:pPr marL="0" indent="0" algn="just">
              <a:buNone/>
            </a:pPr>
            <a:endParaRPr lang="tr-TR" sz="2200" dirty="0"/>
          </a:p>
          <a:p>
            <a:endParaRPr lang="tr-TR" sz="1800" dirty="0"/>
          </a:p>
        </p:txBody>
      </p:sp>
      <p:pic>
        <p:nvPicPr>
          <p:cNvPr id="6" name="Resim 5" descr="ekran görüntüsü içeren bir resim&#10;&#10;Açıklama otomatik olarak oluşturuldu">
            <a:extLst>
              <a:ext uri="{FF2B5EF4-FFF2-40B4-BE49-F238E27FC236}">
                <a16:creationId xmlns:a16="http://schemas.microsoft.com/office/drawing/2014/main" id="{F5A31832-618F-4D35-B001-94021225E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56" y="4413540"/>
            <a:ext cx="4143104" cy="1522960"/>
          </a:xfrm>
          <a:prstGeom prst="rect">
            <a:avLst/>
          </a:prstGeom>
        </p:spPr>
      </p:pic>
      <p:pic>
        <p:nvPicPr>
          <p:cNvPr id="9" name="Resim 8" descr="çizim, bayrak, gömlek, şemsiye içeren bir resim&#10;&#10;Açıklama otomatik olarak oluşturuldu">
            <a:extLst>
              <a:ext uri="{FF2B5EF4-FFF2-40B4-BE49-F238E27FC236}">
                <a16:creationId xmlns:a16="http://schemas.microsoft.com/office/drawing/2014/main" id="{28E03AC5-4832-446B-BA34-395B06552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56" y="1959899"/>
            <a:ext cx="4143104" cy="2118360"/>
          </a:xfrm>
          <a:prstGeom prst="rect">
            <a:avLst/>
          </a:prstGeom>
        </p:spPr>
      </p:pic>
      <p:pic>
        <p:nvPicPr>
          <p:cNvPr id="3" name="Resim 2"/>
          <p:cNvPicPr>
            <a:picLocks noChangeAspect="1"/>
          </p:cNvPicPr>
          <p:nvPr/>
        </p:nvPicPr>
        <p:blipFill>
          <a:blip r:embed="rId4"/>
          <a:stretch>
            <a:fillRect/>
          </a:stretch>
        </p:blipFill>
        <p:spPr>
          <a:xfrm>
            <a:off x="0" y="4724215"/>
            <a:ext cx="445047" cy="2133785"/>
          </a:xfrm>
          <a:prstGeom prst="rect">
            <a:avLst/>
          </a:prstGeom>
        </p:spPr>
      </p:pic>
    </p:spTree>
    <p:extLst>
      <p:ext uri="{BB962C8B-B14F-4D97-AF65-F5344CB8AC3E}">
        <p14:creationId xmlns:p14="http://schemas.microsoft.com/office/powerpoint/2010/main" val="4129398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4DA38F-5CF6-428D-81BA-F7EC86E75C72}"/>
              </a:ext>
            </a:extLst>
          </p:cNvPr>
          <p:cNvSpPr>
            <a:spLocks noGrp="1"/>
          </p:cNvSpPr>
          <p:nvPr>
            <p:ph type="title" idx="4294967295"/>
          </p:nvPr>
        </p:nvSpPr>
        <p:spPr>
          <a:xfrm>
            <a:off x="8027988" y="1258093"/>
            <a:ext cx="3402012" cy="3684587"/>
          </a:xfrm>
        </p:spPr>
        <p:txBody>
          <a:bodyPr vert="horz" lIns="91440" tIns="45720" rIns="91440" bIns="45720" rtlCol="0" anchor="b">
            <a:normAutofit/>
          </a:bodyPr>
          <a:lstStyle/>
          <a:p>
            <a:r>
              <a:rPr lang="en-US" sz="2400" dirty="0">
                <a:solidFill>
                  <a:schemeClr val="tx1">
                    <a:lumMod val="85000"/>
                    <a:lumOff val="15000"/>
                  </a:schemeClr>
                </a:solidFill>
                <a:latin typeface="+mn-lt"/>
              </a:rPr>
              <a:t>Tek </a:t>
            </a:r>
            <a:r>
              <a:rPr lang="en-US" sz="2400" dirty="0" err="1">
                <a:solidFill>
                  <a:schemeClr val="tx1">
                    <a:lumMod val="85000"/>
                    <a:lumOff val="15000"/>
                  </a:schemeClr>
                </a:solidFill>
                <a:latin typeface="+mn-lt"/>
              </a:rPr>
              <a:t>ülke</a:t>
            </a:r>
            <a:r>
              <a:rPr lang="en-US" sz="2400" dirty="0">
                <a:solidFill>
                  <a:schemeClr val="tx1">
                    <a:lumMod val="85000"/>
                    <a:lumOff val="15000"/>
                  </a:schemeClr>
                </a:solidFill>
                <a:latin typeface="+mn-lt"/>
              </a:rPr>
              <a:t> </a:t>
            </a:r>
            <a:r>
              <a:rPr lang="en-US" sz="2400" dirty="0" err="1">
                <a:solidFill>
                  <a:schemeClr val="tx1">
                    <a:lumMod val="85000"/>
                    <a:lumOff val="15000"/>
                  </a:schemeClr>
                </a:solidFill>
                <a:latin typeface="+mn-lt"/>
              </a:rPr>
              <a:t>iki</a:t>
            </a:r>
            <a:r>
              <a:rPr lang="en-US" sz="2400" dirty="0">
                <a:solidFill>
                  <a:schemeClr val="tx1">
                    <a:lumMod val="85000"/>
                    <a:lumOff val="15000"/>
                  </a:schemeClr>
                </a:solidFill>
                <a:latin typeface="+mn-lt"/>
              </a:rPr>
              <a:t> </a:t>
            </a:r>
            <a:r>
              <a:rPr lang="en-US" sz="2400" dirty="0" err="1">
                <a:solidFill>
                  <a:schemeClr val="tx1">
                    <a:lumMod val="85000"/>
                    <a:lumOff val="15000"/>
                  </a:schemeClr>
                </a:solidFill>
                <a:latin typeface="+mn-lt"/>
              </a:rPr>
              <a:t>sistem</a:t>
            </a:r>
            <a:r>
              <a:rPr lang="en-US" sz="2400" dirty="0">
                <a:solidFill>
                  <a:schemeClr val="tx1">
                    <a:lumMod val="85000"/>
                    <a:lumOff val="15000"/>
                  </a:schemeClr>
                </a:solidFill>
                <a:latin typeface="+mn-lt"/>
              </a:rPr>
              <a:t>, 1997 </a:t>
            </a:r>
            <a:r>
              <a:rPr lang="en-US" sz="2400" dirty="0" err="1">
                <a:solidFill>
                  <a:schemeClr val="tx1">
                    <a:lumMod val="85000"/>
                    <a:lumOff val="15000"/>
                  </a:schemeClr>
                </a:solidFill>
                <a:latin typeface="+mn-lt"/>
              </a:rPr>
              <a:t>yılında</a:t>
            </a:r>
            <a:r>
              <a:rPr lang="en-US" sz="2400" dirty="0">
                <a:solidFill>
                  <a:schemeClr val="tx1">
                    <a:lumMod val="85000"/>
                    <a:lumOff val="15000"/>
                  </a:schemeClr>
                </a:solidFill>
                <a:latin typeface="+mn-lt"/>
              </a:rPr>
              <a:t> Hong</a:t>
            </a:r>
            <a:r>
              <a:rPr lang="tr-TR" sz="2400" dirty="0">
                <a:solidFill>
                  <a:schemeClr val="tx1">
                    <a:lumMod val="85000"/>
                    <a:lumOff val="15000"/>
                  </a:schemeClr>
                </a:solidFill>
                <a:latin typeface="+mn-lt"/>
              </a:rPr>
              <a:t> </a:t>
            </a:r>
            <a:r>
              <a:rPr lang="en-US" sz="2400" dirty="0" err="1">
                <a:solidFill>
                  <a:schemeClr val="tx1">
                    <a:lumMod val="85000"/>
                    <a:lumOff val="15000"/>
                  </a:schemeClr>
                </a:solidFill>
                <a:latin typeface="+mn-lt"/>
              </a:rPr>
              <a:t>Kong’un</a:t>
            </a:r>
            <a:r>
              <a:rPr lang="en-US" sz="2400" dirty="0">
                <a:solidFill>
                  <a:schemeClr val="tx1">
                    <a:lumMod val="85000"/>
                    <a:lumOff val="15000"/>
                  </a:schemeClr>
                </a:solidFill>
                <a:latin typeface="+mn-lt"/>
              </a:rPr>
              <a:t> </a:t>
            </a:r>
            <a:r>
              <a:rPr lang="en-US" sz="2400" dirty="0" err="1">
                <a:solidFill>
                  <a:schemeClr val="tx1">
                    <a:lumMod val="85000"/>
                    <a:lumOff val="15000"/>
                  </a:schemeClr>
                </a:solidFill>
                <a:latin typeface="+mn-lt"/>
              </a:rPr>
              <a:t>Çin</a:t>
            </a:r>
            <a:r>
              <a:rPr lang="tr-TR" sz="2400" dirty="0">
                <a:solidFill>
                  <a:schemeClr val="tx1">
                    <a:lumMod val="85000"/>
                    <a:lumOff val="15000"/>
                  </a:schemeClr>
                </a:solidFill>
                <a:latin typeface="+mn-lt"/>
              </a:rPr>
              <a:t>’e</a:t>
            </a:r>
            <a:r>
              <a:rPr lang="en-US" sz="2400" dirty="0">
                <a:solidFill>
                  <a:schemeClr val="tx1">
                    <a:lumMod val="85000"/>
                    <a:lumOff val="15000"/>
                  </a:schemeClr>
                </a:solidFill>
                <a:latin typeface="+mn-lt"/>
              </a:rPr>
              <a:t> </a:t>
            </a:r>
            <a:r>
              <a:rPr lang="en-US" sz="2400" dirty="0" err="1">
                <a:solidFill>
                  <a:schemeClr val="tx1">
                    <a:lumMod val="85000"/>
                    <a:lumOff val="15000"/>
                  </a:schemeClr>
                </a:solidFill>
                <a:latin typeface="+mn-lt"/>
              </a:rPr>
              <a:t>devredilmesi</a:t>
            </a:r>
            <a:r>
              <a:rPr lang="en-US" sz="2400" dirty="0">
                <a:solidFill>
                  <a:schemeClr val="tx1">
                    <a:lumMod val="85000"/>
                    <a:lumOff val="15000"/>
                  </a:schemeClr>
                </a:solidFill>
                <a:latin typeface="+mn-lt"/>
              </a:rPr>
              <a:t> </a:t>
            </a:r>
            <a:r>
              <a:rPr lang="en-US" sz="2400" dirty="0" err="1">
                <a:solidFill>
                  <a:schemeClr val="tx1">
                    <a:lumMod val="85000"/>
                    <a:lumOff val="15000"/>
                  </a:schemeClr>
                </a:solidFill>
                <a:latin typeface="+mn-lt"/>
              </a:rPr>
              <a:t>konusunda</a:t>
            </a:r>
            <a:r>
              <a:rPr lang="en-US" sz="2400" dirty="0">
                <a:solidFill>
                  <a:schemeClr val="tx1">
                    <a:lumMod val="85000"/>
                    <a:lumOff val="15000"/>
                  </a:schemeClr>
                </a:solidFill>
                <a:latin typeface="+mn-lt"/>
              </a:rPr>
              <a:t> Çin </a:t>
            </a:r>
            <a:r>
              <a:rPr lang="en-US" sz="2400" dirty="0" err="1">
                <a:solidFill>
                  <a:schemeClr val="tx1">
                    <a:lumMod val="85000"/>
                    <a:lumOff val="15000"/>
                  </a:schemeClr>
                </a:solidFill>
                <a:latin typeface="+mn-lt"/>
              </a:rPr>
              <a:t>devlet</a:t>
            </a:r>
            <a:r>
              <a:rPr lang="en-US" sz="2400" dirty="0">
                <a:solidFill>
                  <a:schemeClr val="tx1">
                    <a:lumMod val="85000"/>
                    <a:lumOff val="15000"/>
                  </a:schemeClr>
                </a:solidFill>
                <a:latin typeface="+mn-lt"/>
              </a:rPr>
              <a:t> </a:t>
            </a:r>
            <a:r>
              <a:rPr lang="en-US" sz="2400" dirty="0" err="1">
                <a:solidFill>
                  <a:schemeClr val="tx1">
                    <a:lumMod val="85000"/>
                    <a:lumOff val="15000"/>
                  </a:schemeClr>
                </a:solidFill>
                <a:latin typeface="+mn-lt"/>
              </a:rPr>
              <a:t>başkanı</a:t>
            </a:r>
            <a:r>
              <a:rPr lang="en-US" sz="2400" dirty="0">
                <a:solidFill>
                  <a:schemeClr val="tx1">
                    <a:lumMod val="85000"/>
                    <a:lumOff val="15000"/>
                  </a:schemeClr>
                </a:solidFill>
                <a:latin typeface="+mn-lt"/>
              </a:rPr>
              <a:t> Deng Xiaoping </a:t>
            </a:r>
            <a:r>
              <a:rPr lang="en-US" sz="2400" dirty="0" err="1">
                <a:solidFill>
                  <a:schemeClr val="tx1">
                    <a:lumMod val="85000"/>
                    <a:lumOff val="15000"/>
                  </a:schemeClr>
                </a:solidFill>
                <a:latin typeface="+mn-lt"/>
              </a:rPr>
              <a:t>tarafından</a:t>
            </a:r>
            <a:r>
              <a:rPr lang="en-US" sz="2400" dirty="0">
                <a:solidFill>
                  <a:schemeClr val="tx1">
                    <a:lumMod val="85000"/>
                    <a:lumOff val="15000"/>
                  </a:schemeClr>
                </a:solidFill>
                <a:latin typeface="+mn-lt"/>
              </a:rPr>
              <a:t> </a:t>
            </a:r>
            <a:r>
              <a:rPr lang="en-US" sz="2400" dirty="0" err="1">
                <a:solidFill>
                  <a:schemeClr val="tx1">
                    <a:lumMod val="85000"/>
                    <a:lumOff val="15000"/>
                  </a:schemeClr>
                </a:solidFill>
                <a:latin typeface="+mn-lt"/>
              </a:rPr>
              <a:t>açıklanan</a:t>
            </a:r>
            <a:r>
              <a:rPr lang="en-US" sz="2400" dirty="0">
                <a:solidFill>
                  <a:schemeClr val="tx1">
                    <a:lumMod val="85000"/>
                    <a:lumOff val="15000"/>
                  </a:schemeClr>
                </a:solidFill>
                <a:latin typeface="+mn-lt"/>
              </a:rPr>
              <a:t> </a:t>
            </a:r>
            <a:r>
              <a:rPr lang="en-US" sz="2400" dirty="0" err="1">
                <a:solidFill>
                  <a:schemeClr val="tx1">
                    <a:lumMod val="85000"/>
                    <a:lumOff val="15000"/>
                  </a:schemeClr>
                </a:solidFill>
                <a:latin typeface="+mn-lt"/>
              </a:rPr>
              <a:t>bir</a:t>
            </a:r>
            <a:r>
              <a:rPr lang="en-US" sz="2400" dirty="0">
                <a:solidFill>
                  <a:schemeClr val="tx1">
                    <a:lumMod val="85000"/>
                    <a:lumOff val="15000"/>
                  </a:schemeClr>
                </a:solidFill>
                <a:latin typeface="+mn-lt"/>
              </a:rPr>
              <a:t> </a:t>
            </a:r>
            <a:r>
              <a:rPr lang="en-US" sz="2400" dirty="0" err="1">
                <a:solidFill>
                  <a:schemeClr val="tx1">
                    <a:lumMod val="85000"/>
                    <a:lumOff val="15000"/>
                  </a:schemeClr>
                </a:solidFill>
                <a:latin typeface="+mn-lt"/>
              </a:rPr>
              <a:t>prensiptir</a:t>
            </a:r>
            <a:r>
              <a:rPr lang="en-US" sz="2400" dirty="0">
                <a:solidFill>
                  <a:schemeClr val="tx1">
                    <a:lumMod val="85000"/>
                    <a:lumOff val="15000"/>
                  </a:schemeClr>
                </a:solidFill>
                <a:latin typeface="+mn-lt"/>
              </a:rPr>
              <a:t>.</a:t>
            </a:r>
          </a:p>
        </p:txBody>
      </p:sp>
      <p:pic>
        <p:nvPicPr>
          <p:cNvPr id="5" name="İçerik Yer Tutucusu 4" descr="metin içeren bir resim&#10;&#10;Açıklama otomatik olarak oluşturuldu">
            <a:extLst>
              <a:ext uri="{FF2B5EF4-FFF2-40B4-BE49-F238E27FC236}">
                <a16:creationId xmlns:a16="http://schemas.microsoft.com/office/drawing/2014/main" id="{212B052C-FA4C-457B-AD98-7E47E9AE88B2}"/>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28700" y="1155700"/>
            <a:ext cx="6913563" cy="3889375"/>
          </a:xfrm>
          <a:prstGeom prst="rect">
            <a:avLst/>
          </a:prstGeom>
        </p:spPr>
      </p:pic>
      <p:pic>
        <p:nvPicPr>
          <p:cNvPr id="4" name="Resim 3"/>
          <p:cNvPicPr>
            <a:picLocks noChangeAspect="1"/>
          </p:cNvPicPr>
          <p:nvPr/>
        </p:nvPicPr>
        <p:blipFill>
          <a:blip r:embed="rId3"/>
          <a:stretch>
            <a:fillRect/>
          </a:stretch>
        </p:blipFill>
        <p:spPr>
          <a:xfrm>
            <a:off x="120376" y="4724215"/>
            <a:ext cx="445047" cy="2133785"/>
          </a:xfrm>
          <a:prstGeom prst="rect">
            <a:avLst/>
          </a:prstGeom>
        </p:spPr>
      </p:pic>
    </p:spTree>
    <p:extLst>
      <p:ext uri="{BB962C8B-B14F-4D97-AF65-F5344CB8AC3E}">
        <p14:creationId xmlns:p14="http://schemas.microsoft.com/office/powerpoint/2010/main" val="3768652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F280E329-B190-4BC6-BFCA-E0925B9DEB23}"/>
              </a:ext>
            </a:extLst>
          </p:cNvPr>
          <p:cNvGraphicFramePr>
            <a:graphicFrameLocks noGrp="1"/>
          </p:cNvGraphicFramePr>
          <p:nvPr>
            <p:ph idx="4294967295"/>
            <p:extLst/>
          </p:nvPr>
        </p:nvGraphicFramePr>
        <p:xfrm>
          <a:off x="2133600"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stretch>
            <a:fillRect/>
          </a:stretch>
        </p:blipFill>
        <p:spPr>
          <a:xfrm>
            <a:off x="215626" y="4724215"/>
            <a:ext cx="445047" cy="2133785"/>
          </a:xfrm>
          <a:prstGeom prst="rect">
            <a:avLst/>
          </a:prstGeom>
        </p:spPr>
      </p:pic>
    </p:spTree>
    <p:extLst>
      <p:ext uri="{BB962C8B-B14F-4D97-AF65-F5344CB8AC3E}">
        <p14:creationId xmlns:p14="http://schemas.microsoft.com/office/powerpoint/2010/main" val="3203757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4141C6-E330-4FB8-A35D-DFE7B8AAA503}"/>
              </a:ext>
            </a:extLst>
          </p:cNvPr>
          <p:cNvSpPr>
            <a:spLocks noGrp="1"/>
          </p:cNvSpPr>
          <p:nvPr>
            <p:ph type="title" idx="4294967295"/>
          </p:nvPr>
        </p:nvSpPr>
        <p:spPr>
          <a:xfrm>
            <a:off x="4852988" y="482600"/>
            <a:ext cx="6367462" cy="1450975"/>
          </a:xfrm>
        </p:spPr>
        <p:txBody>
          <a:bodyPr>
            <a:normAutofit/>
          </a:bodyPr>
          <a:lstStyle/>
          <a:p>
            <a:r>
              <a:rPr lang="tr-TR" dirty="0"/>
              <a:t>Asya Kaplanlığına Giden Yol</a:t>
            </a:r>
          </a:p>
        </p:txBody>
      </p:sp>
      <p:sp>
        <p:nvSpPr>
          <p:cNvPr id="3" name="İçerik Yer Tutucusu 2">
            <a:extLst>
              <a:ext uri="{FF2B5EF4-FFF2-40B4-BE49-F238E27FC236}">
                <a16:creationId xmlns:a16="http://schemas.microsoft.com/office/drawing/2014/main" id="{336675FC-4B0C-4F98-BEC1-7943F0F4301C}"/>
              </a:ext>
            </a:extLst>
          </p:cNvPr>
          <p:cNvSpPr>
            <a:spLocks noGrp="1"/>
          </p:cNvSpPr>
          <p:nvPr>
            <p:ph idx="4294967295"/>
          </p:nvPr>
        </p:nvSpPr>
        <p:spPr>
          <a:xfrm>
            <a:off x="5229226" y="1838325"/>
            <a:ext cx="6457950" cy="4030663"/>
          </a:xfrm>
        </p:spPr>
        <p:txBody>
          <a:bodyPr>
            <a:normAutofit/>
          </a:bodyPr>
          <a:lstStyle/>
          <a:p>
            <a:pPr marL="0" indent="0" algn="just">
              <a:buNone/>
            </a:pPr>
            <a:r>
              <a:rPr lang="tr-TR" sz="2400" dirty="0" smtClean="0"/>
              <a:t>Hong </a:t>
            </a:r>
            <a:r>
              <a:rPr lang="tr-TR" sz="2400" dirty="0"/>
              <a:t>Kong 1970’lerden itibaren bölgenin ekonomi merkezlerinden birine dönüşmeye başladı.	O yıllardan itibaren Asya Kaplanı olarak anılmaya başlanan bölge altın çağına girdi. Sanayi gelişirken yüksek teknolojiye dayalı ekonomi gelişmeye başladı.1980’lerin başına kadar </a:t>
            </a:r>
            <a:r>
              <a:rPr lang="tr-TR" sz="2400" dirty="0" err="1"/>
              <a:t>istiktikrarlı</a:t>
            </a:r>
            <a:r>
              <a:rPr lang="tr-TR" sz="2400" dirty="0"/>
              <a:t> bir ekonomik </a:t>
            </a:r>
            <a:r>
              <a:rPr lang="tr-TR" sz="2400" dirty="0" err="1"/>
              <a:t>kalkmınma</a:t>
            </a:r>
            <a:r>
              <a:rPr lang="tr-TR" sz="2400" dirty="0"/>
              <a:t> sergileyen Hong Kong kuzeyinde bulunan ve hala dışa açılım hamlesine girişmemiş kapalı kutu Çin’in gölgesinde bir cazibe merkezine dönüştü</a:t>
            </a:r>
            <a:r>
              <a:rPr lang="tr-TR" dirty="0"/>
              <a:t>.</a:t>
            </a:r>
          </a:p>
          <a:p>
            <a:endParaRPr lang="tr-TR" dirty="0"/>
          </a:p>
        </p:txBody>
      </p:sp>
      <p:pic>
        <p:nvPicPr>
          <p:cNvPr id="5" name="Resim 4" descr="bina, şehir, geniş, oturma içeren bir resim&#10;&#10;Açıklama otomatik olarak oluşturuldu">
            <a:extLst>
              <a:ext uri="{FF2B5EF4-FFF2-40B4-BE49-F238E27FC236}">
                <a16:creationId xmlns:a16="http://schemas.microsoft.com/office/drawing/2014/main" id="{8BF03235-CB78-4889-8EC5-7F3633696425}"/>
              </a:ext>
            </a:extLst>
          </p:cNvPr>
          <p:cNvPicPr>
            <a:picLocks noChangeAspect="1"/>
          </p:cNvPicPr>
          <p:nvPr/>
        </p:nvPicPr>
        <p:blipFill rotWithShape="1">
          <a:blip r:embed="rId2">
            <a:extLst>
              <a:ext uri="{28A0092B-C50C-407E-A947-70E740481C1C}">
                <a14:useLocalDpi xmlns:a14="http://schemas.microsoft.com/office/drawing/2010/main" val="0"/>
              </a:ext>
            </a:extLst>
          </a:blip>
          <a:srcRect t="1840" r="-2" b="-2"/>
          <a:stretch/>
        </p:blipFill>
        <p:spPr>
          <a:xfrm>
            <a:off x="20" y="-12128"/>
            <a:ext cx="4654276" cy="6870127"/>
          </a:xfrm>
          <a:prstGeom prst="rect">
            <a:avLst/>
          </a:prstGeom>
        </p:spPr>
      </p:pic>
      <p:pic>
        <p:nvPicPr>
          <p:cNvPr id="6" name="Resim 5"/>
          <p:cNvPicPr>
            <a:picLocks noChangeAspect="1"/>
          </p:cNvPicPr>
          <p:nvPr/>
        </p:nvPicPr>
        <p:blipFill>
          <a:blip r:embed="rId3"/>
          <a:stretch>
            <a:fillRect/>
          </a:stretch>
        </p:blipFill>
        <p:spPr>
          <a:xfrm>
            <a:off x="168001" y="4724215"/>
            <a:ext cx="445047" cy="2133785"/>
          </a:xfrm>
          <a:prstGeom prst="rect">
            <a:avLst/>
          </a:prstGeom>
        </p:spPr>
      </p:pic>
    </p:spTree>
    <p:extLst>
      <p:ext uri="{BB962C8B-B14F-4D97-AF65-F5344CB8AC3E}">
        <p14:creationId xmlns:p14="http://schemas.microsoft.com/office/powerpoint/2010/main" val="123114808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TotalTime>
  <Words>902</Words>
  <Application>Microsoft Office PowerPoint</Application>
  <PresentationFormat>Geniş ekran</PresentationFormat>
  <Paragraphs>44</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Tek ülke iki sistem, 1997 yılında Hong Kong’un Çin’e devredilmesi konusunda Çin devlet başkanı Deng Xiaoping tarafından açıklanan bir prensiptir.</vt:lpstr>
      <vt:lpstr>PowerPoint Sunusu</vt:lpstr>
      <vt:lpstr>Asya Kaplanlığına Giden Yol</vt:lpstr>
      <vt:lpstr>Çin Atağa Geçiyor…</vt:lpstr>
      <vt:lpstr>PowerPoint Sunusu</vt:lpstr>
      <vt:lpstr>İki Sistem Çatışıyor…</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Cemre Pehlivanoğlu</dc:creator>
  <cp:lastModifiedBy>Windows Kullanıcısı</cp:lastModifiedBy>
  <cp:revision>296</cp:revision>
  <dcterms:created xsi:type="dcterms:W3CDTF">2020-01-12T12:36:35Z</dcterms:created>
  <dcterms:modified xsi:type="dcterms:W3CDTF">2020-05-12T13:18:06Z</dcterms:modified>
</cp:coreProperties>
</file>