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58" r:id="rId8"/>
    <p:sldId id="25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CC46-4A10-4EE7-B6FB-8730FB098C67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9747F-D69B-40E6-92B2-C51C7B5EF8F2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2286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CC46-4A10-4EE7-B6FB-8730FB098C67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9747F-D69B-40E6-92B2-C51C7B5EF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369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CC46-4A10-4EE7-B6FB-8730FB098C67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9747F-D69B-40E6-92B2-C51C7B5EF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3285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CC46-4A10-4EE7-B6FB-8730FB098C67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9747F-D69B-40E6-92B2-C51C7B5EF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181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CC46-4A10-4EE7-B6FB-8730FB098C67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9747F-D69B-40E6-92B2-C51C7B5EF8F2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8980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CC46-4A10-4EE7-B6FB-8730FB098C67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9747F-D69B-40E6-92B2-C51C7B5EF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6891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CC46-4A10-4EE7-B6FB-8730FB098C67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9747F-D69B-40E6-92B2-C51C7B5EF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9211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CC46-4A10-4EE7-B6FB-8730FB098C67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9747F-D69B-40E6-92B2-C51C7B5EF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6793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CC46-4A10-4EE7-B6FB-8730FB098C67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9747F-D69B-40E6-92B2-C51C7B5EF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8646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971CC46-4A10-4EE7-B6FB-8730FB098C67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F69747F-D69B-40E6-92B2-C51C7B5EF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117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1CC46-4A10-4EE7-B6FB-8730FB098C67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9747F-D69B-40E6-92B2-C51C7B5EF8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1134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971CC46-4A10-4EE7-B6FB-8730FB098C67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F69747F-D69B-40E6-92B2-C51C7B5EF8F2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2054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60549-D881-47E8-9274-302A2ECC03D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Yedi Adalar Ekolü ve Atina Romantik Ekolü</a:t>
            </a:r>
            <a:br>
              <a:rPr lang="tr-TR" dirty="0"/>
            </a:br>
            <a:r>
              <a:rPr lang="tr-TR" dirty="0"/>
              <a:t>(1821-1880)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F06DF8-4E40-4BDC-9204-66B75BFCD3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5897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BF9ED-459E-4E5D-9872-4C2B02DC4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Yedi Adalar Ekolü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BC1BC4-4263-4E90-8A3C-DDADD159F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Yedi Adalar asırlar boyunca Venedikliler altındaydı. Bu Batıyla edebiyat ve sanat alanında iletişimi kolaylaştırdı.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1669 Girit’in fethinden sonra Giritli muhacirler Adalara sığınıp Girit edebiyatını beraberlinde götürdüler.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İki dil kullanılır: Yunanca ve İtalyanca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Girit edebiyatı, halk türküleri ve batı edebiyatı </a:t>
            </a:r>
          </a:p>
          <a:p>
            <a:pPr marL="0" indent="0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739070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F318E-4EE6-4D49-AF5B-533BC59EC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Yedi Adalar Ekolü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4014C-B761-496F-BB5B-7CEEDE5CCC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tr-TR" dirty="0"/>
              <a:t>Özellikle şiir yazdılar.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/>
              <a:t>Romantizmden etkilendi.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/>
              <a:t>Yazarlar halk dilinde yazıyor.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/>
              <a:t>Romantizm akımından etkileniyor.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/>
              <a:t>Konular: vatan, doğa, aşk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/>
              <a:t>İki önemli şairler: </a:t>
            </a:r>
            <a:r>
              <a:rPr lang="tr-TR" dirty="0" err="1"/>
              <a:t>Dyonisios</a:t>
            </a:r>
            <a:r>
              <a:rPr lang="tr-TR" dirty="0"/>
              <a:t> </a:t>
            </a:r>
            <a:r>
              <a:rPr lang="tr-TR" dirty="0" err="1"/>
              <a:t>Solomos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                                    </a:t>
            </a:r>
            <a:r>
              <a:rPr lang="tr-TR" dirty="0" err="1"/>
              <a:t>Andreas</a:t>
            </a:r>
            <a:r>
              <a:rPr lang="tr-TR" dirty="0"/>
              <a:t> </a:t>
            </a:r>
            <a:r>
              <a:rPr lang="tr-TR" dirty="0" err="1"/>
              <a:t>Kalvos</a:t>
            </a:r>
            <a:endParaRPr lang="tr-TR" dirty="0"/>
          </a:p>
          <a:p>
            <a:pPr>
              <a:buFont typeface="Wingdings" panose="05000000000000000000" pitchFamily="2" charset="2"/>
              <a:buChar char="v"/>
            </a:pPr>
            <a:endParaRPr lang="tr-TR" dirty="0"/>
          </a:p>
          <a:p>
            <a:pPr>
              <a:buFont typeface="Wingdings" panose="05000000000000000000" pitchFamily="2" charset="2"/>
              <a:buChar char="v"/>
            </a:pPr>
            <a:endParaRPr lang="tr-TR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DEBC57-2153-4DAC-B16F-9E1A7D627993}"/>
              </a:ext>
            </a:extLst>
          </p:cNvPr>
          <p:cNvSpPr txBox="1"/>
          <p:nvPr/>
        </p:nvSpPr>
        <p:spPr>
          <a:xfrm>
            <a:off x="5515582" y="1949199"/>
            <a:ext cx="5080847" cy="2215991"/>
          </a:xfrm>
          <a:prstGeom prst="rect">
            <a:avLst/>
          </a:prstGeom>
          <a:pattFill prst="pct50">
            <a:fgClr>
              <a:schemeClr val="accent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endParaRPr lang="tr-T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tr-T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Romantizm: 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18. </a:t>
            </a:r>
            <a:r>
              <a:rPr lang="en-GB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yy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sonlarında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ortaya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çıktı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en-GB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Edebiyat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ve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sanat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akımı</a:t>
            </a:r>
            <a:r>
              <a:rPr lang="tr-T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en-GB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tr-T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Özellikler: </a:t>
            </a:r>
            <a:r>
              <a:rPr lang="en-GB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Duygu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GB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akıl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dişilik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GB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hayal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gücü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n-GB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geçmişe</a:t>
            </a:r>
            <a:r>
              <a:rPr lang="en-GB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GB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dönüş</a:t>
            </a:r>
            <a:r>
              <a:rPr lang="tr-T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melankoli, kötümser atmosfer.</a:t>
            </a:r>
          </a:p>
          <a:p>
            <a:endParaRPr lang="tr-TR" sz="20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5381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0BF7A-1C43-45BC-9679-4F2B84BBB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Dyonisios</a:t>
            </a:r>
            <a:r>
              <a:rPr lang="tr-TR" dirty="0"/>
              <a:t> </a:t>
            </a:r>
            <a:r>
              <a:rPr lang="tr-TR" dirty="0" err="1"/>
              <a:t>Solomos</a:t>
            </a:r>
            <a:r>
              <a:rPr lang="tr-TR" dirty="0"/>
              <a:t> (1798-1857)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4FA221-BCF9-4477-8665-31098DE7B4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endParaRPr lang="tr-T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Yunan milli marşının şairi.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 err="1"/>
              <a:t>Zakintos</a:t>
            </a:r>
            <a:r>
              <a:rPr lang="tr-TR" sz="2400" dirty="0"/>
              <a:t> adasında doğdu. İtalya’ya taşındı. </a:t>
            </a:r>
            <a:r>
              <a:rPr lang="tr-TR" sz="2400" dirty="0" err="1"/>
              <a:t>Korfu</a:t>
            </a:r>
            <a:r>
              <a:rPr lang="tr-TR" sz="2400" dirty="0"/>
              <a:t> adasında öldü.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Konular: Yunan </a:t>
            </a:r>
            <a:r>
              <a:rPr lang="tr-TR" sz="2400" dirty="0" err="1"/>
              <a:t>ihtilalı</a:t>
            </a:r>
            <a:r>
              <a:rPr lang="tr-TR" sz="2400" dirty="0"/>
              <a:t>, katılanların başarıları ve kahramanlıkları, özgürlük, </a:t>
            </a:r>
            <a:br>
              <a:rPr lang="tr-TR" sz="2400" dirty="0"/>
            </a:br>
            <a:r>
              <a:rPr lang="tr-TR" sz="2400" dirty="0"/>
              <a:t>doğa, aşk, din.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 err="1"/>
              <a:t>Dimotiki’deyazan</a:t>
            </a:r>
            <a:r>
              <a:rPr lang="tr-TR" sz="2400" dirty="0"/>
              <a:t> ilk şair olmuştur.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Aydın geleneğinden uzak kalıyor.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Girit edebiyatından, halk türkülerinden etkileniyor. </a:t>
            </a:r>
          </a:p>
        </p:txBody>
      </p:sp>
    </p:spTree>
    <p:extLst>
      <p:ext uri="{BB962C8B-B14F-4D97-AF65-F5344CB8AC3E}">
        <p14:creationId xmlns:p14="http://schemas.microsoft.com/office/powerpoint/2010/main" val="1390416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0B068-45C3-419F-A917-BBF23D1F6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Dyonisios</a:t>
            </a:r>
            <a:r>
              <a:rPr lang="tr-TR" dirty="0"/>
              <a:t> </a:t>
            </a:r>
            <a:r>
              <a:rPr lang="tr-TR" dirty="0" err="1"/>
              <a:t>Solomos</a:t>
            </a:r>
            <a:r>
              <a:rPr lang="tr-TR" dirty="0"/>
              <a:t> (1798-1857)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AFA19F-F30E-42EC-83E3-63A00A5F81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 </a:t>
            </a:r>
          </a:p>
          <a:p>
            <a:pPr marL="0" indent="0">
              <a:buNone/>
            </a:pPr>
            <a:r>
              <a:rPr lang="tr-TR" sz="2800" dirty="0"/>
              <a:t>1823: </a:t>
            </a:r>
            <a:r>
              <a:rPr lang="el-GR" sz="2800" dirty="0"/>
              <a:t>‘</a:t>
            </a:r>
            <a:r>
              <a:rPr lang="el-GR" sz="2800" dirty="0" err="1"/>
              <a:t>Υμνος</a:t>
            </a:r>
            <a:r>
              <a:rPr lang="el-GR" sz="2800" dirty="0"/>
              <a:t> εις την </a:t>
            </a:r>
            <a:r>
              <a:rPr lang="el-GR" sz="2800" dirty="0" err="1"/>
              <a:t>Ελευθερίαν</a:t>
            </a:r>
            <a:r>
              <a:rPr lang="el-GR" sz="2800" dirty="0"/>
              <a:t> </a:t>
            </a:r>
            <a:r>
              <a:rPr lang="tr-TR" sz="2800" dirty="0"/>
              <a:t>(Özgürlük </a:t>
            </a:r>
            <a:r>
              <a:rPr lang="tr-TR" sz="2800" dirty="0" err="1"/>
              <a:t>İlahisı</a:t>
            </a:r>
            <a:r>
              <a:rPr lang="tr-TR" sz="2800" dirty="0"/>
              <a:t>, Özgürlüğe Övgü)</a:t>
            </a:r>
          </a:p>
          <a:p>
            <a:pPr marL="0" indent="0">
              <a:buNone/>
            </a:pPr>
            <a:endParaRPr lang="tr-TR" sz="2800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158 dörtlükten oluşuyor.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1865 yılında ilk iki kıta Yunanistan’ın milli marşı olarak belirlendi. </a:t>
            </a:r>
          </a:p>
          <a:p>
            <a:pPr>
              <a:buFont typeface="Wingdings" panose="05000000000000000000" pitchFamily="2" charset="2"/>
              <a:buChar char="v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1566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D83A7-5CD7-4392-8BBF-06529D145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Andreas</a:t>
            </a:r>
            <a:r>
              <a:rPr lang="tr-TR" dirty="0"/>
              <a:t> </a:t>
            </a:r>
            <a:r>
              <a:rPr lang="tr-TR" dirty="0" err="1"/>
              <a:t>Kalvos</a:t>
            </a:r>
            <a:r>
              <a:rPr lang="tr-TR" dirty="0"/>
              <a:t>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5440A4-2784-42E2-9117-1041975922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endParaRPr lang="tr-TR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 err="1"/>
              <a:t>Zakintos</a:t>
            </a:r>
            <a:r>
              <a:rPr lang="tr-TR" sz="2400" dirty="0"/>
              <a:t> adasında doğdu. İtalya’ya taşındı.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Romantizmden ve Antik Yunan mitolojisinden ve edebiyatından etkilendi.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Şiirlerinde Yunan ihtilalini övüyor ve özgürlüğü tahayyül ediyor.</a:t>
            </a:r>
          </a:p>
        </p:txBody>
      </p:sp>
    </p:spTree>
    <p:extLst>
      <p:ext uri="{BB962C8B-B14F-4D97-AF65-F5344CB8AC3E}">
        <p14:creationId xmlns:p14="http://schemas.microsoft.com/office/powerpoint/2010/main" val="1074125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1E224-96E8-45BD-8DEB-47231F9E5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Atina Romantik Ekolü (1830-1880)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B92629-DFC6-481E-B045-3A34ACAD1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İstanbul’dan ayrılan Fenerliler tarafından temsil ediliyor.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Atina entelektüel bir merkez oluyor.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Yazarlar </a:t>
            </a:r>
            <a:r>
              <a:rPr lang="tr-TR" sz="2400" dirty="0" err="1"/>
              <a:t>katharevusa’yı</a:t>
            </a:r>
            <a:r>
              <a:rPr lang="tr-TR" sz="2400" dirty="0"/>
              <a:t> kullanıyorlar. </a:t>
            </a:r>
            <a:r>
              <a:rPr lang="tr-TR" sz="2400" dirty="0" err="1"/>
              <a:t>Dimotiki’ye</a:t>
            </a:r>
            <a:r>
              <a:rPr lang="tr-TR" sz="2400" dirty="0"/>
              <a:t> karşı çıkıyorlar.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Romantizm akımından etkileniyor.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Özellikle roman yazdılar: </a:t>
            </a:r>
            <a:r>
              <a:rPr lang="tr-TR" sz="2400"/>
              <a:t>hem tarihsel </a:t>
            </a:r>
            <a:r>
              <a:rPr lang="tr-TR" sz="2400" dirty="0"/>
              <a:t>hem toplumsal roman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O dönemde Yunanistan’da ilk kez roman da yükseliyor.</a:t>
            </a:r>
          </a:p>
        </p:txBody>
      </p:sp>
    </p:spTree>
    <p:extLst>
      <p:ext uri="{BB962C8B-B14F-4D97-AF65-F5344CB8AC3E}">
        <p14:creationId xmlns:p14="http://schemas.microsoft.com/office/powerpoint/2010/main" val="2416068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A80FC-2E9B-4E1D-BFA0-62BE205B1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Yedi Adalar Ekolü ve Atina Romantik Ekolü</a:t>
            </a:r>
            <a:br>
              <a:rPr lang="tr-TR" dirty="0"/>
            </a:br>
            <a:r>
              <a:rPr lang="tr-TR" dirty="0"/>
              <a:t>(1821-1880)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7C9F3F-D035-4D9C-9E33-37DCE9997C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endParaRPr lang="tr-T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Bu iki ekol hep rekabet içinde kaldı.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1864’te Yedi Adalar Yunanistan'la birleştikten sonra iki ekol buluşuyor.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Yeni Atina Ekolü ortaya çıkıyor.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89347117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rgbClr val="FFFFFF"/>
      </a:lt1>
      <a:dk2>
        <a:srgbClr val="46464A"/>
      </a:dk2>
      <a:lt2>
        <a:srgbClr val="D1D9E1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BAB94BD4-5D6D-4148-AB57-A4CCF1FD4E0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62</TotalTime>
  <Words>328</Words>
  <Application>Microsoft Office PowerPoint</Application>
  <PresentationFormat>Widescreen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Wingdings</vt:lpstr>
      <vt:lpstr>Retrospect</vt:lpstr>
      <vt:lpstr>Yedi Adalar Ekolü ve Atina Romantik Ekolü (1821-1880)</vt:lpstr>
      <vt:lpstr>Yedi Adalar Ekolü</vt:lpstr>
      <vt:lpstr>Yedi Adalar Ekolü</vt:lpstr>
      <vt:lpstr>Dyonisios Solomos (1798-1857)</vt:lpstr>
      <vt:lpstr>Dyonisios Solomos (1798-1857)</vt:lpstr>
      <vt:lpstr>Andreas Kalvos </vt:lpstr>
      <vt:lpstr>Atina Romantik Ekolü (1830-1880)</vt:lpstr>
      <vt:lpstr>Yedi Adalar Ekolü ve Atina Romantik Ekolü (1821-1880)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Yedi Adalar Ekolü ve Atina Romantizm Ekolü (1821-1880)</dc:title>
  <dc:creator>Efpraxia Nerantzaki</dc:creator>
  <cp:lastModifiedBy>Efpraxia Nerantzaki</cp:lastModifiedBy>
  <cp:revision>12</cp:revision>
  <dcterms:created xsi:type="dcterms:W3CDTF">2020-05-12T21:09:48Z</dcterms:created>
  <dcterms:modified xsi:type="dcterms:W3CDTF">2020-05-13T10:37:56Z</dcterms:modified>
</cp:coreProperties>
</file>