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28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36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8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8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98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9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1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9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1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3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71CC46-4A10-4EE7-B6FB-8730FB098C67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69747F-D69B-40E6-92B2-C51C7B5EF8F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05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0549-D881-47E8-9274-302A2ECC0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Yedi Adalar Ekolü ve Atina Romantik Ekolü</a:t>
            </a:r>
            <a:br>
              <a:rPr lang="tr-TR" dirty="0"/>
            </a:br>
            <a:r>
              <a:rPr lang="tr-TR" dirty="0"/>
              <a:t>(1821-1880)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06DF8-4E40-4BDC-9204-66B75BFCD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89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F9ED-459E-4E5D-9872-4C2B02DC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Yedi Adalar Ekolü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1BC4-4263-4E90-8A3C-DDADD159F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Yedi Adalar asırlar boyunca Venedikliler altındaydı. Bu Batıyla edebiyat ve sanat alanında iletişimi kolaylaştırdı.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1669 Girit’in fethinden sonra Giritli muhacirler Adalara sığınıp Girit edebiyatını beraberlinde götürdüler.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İki dil kullanılır: Yunanca ve İtalyanca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Girit edebiyatı, halk türküleri ve batı edebiyatı 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3907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F318E-4EE6-4D49-AF5B-533BC59E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Yedi Adalar Ekolü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4014C-B761-496F-BB5B-7CEEDE5CC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Özellikle şiir yazdılar.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Romantizmden etkilendi.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Yazarlar halk dilinde yazıyor.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Romantizm akımından etkileniyor.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Konular: vatan, doğa, aşk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İki önemli şairler: </a:t>
            </a:r>
            <a:r>
              <a:rPr lang="tr-TR" dirty="0" err="1"/>
              <a:t>Dyonisios</a:t>
            </a:r>
            <a:r>
              <a:rPr lang="tr-TR" dirty="0"/>
              <a:t> </a:t>
            </a:r>
            <a:r>
              <a:rPr lang="tr-TR" dirty="0" err="1"/>
              <a:t>Solomos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</a:t>
            </a:r>
            <a:r>
              <a:rPr lang="tr-TR" dirty="0" err="1"/>
              <a:t>Andreas</a:t>
            </a:r>
            <a:r>
              <a:rPr lang="tr-TR" dirty="0"/>
              <a:t> </a:t>
            </a:r>
            <a:r>
              <a:rPr lang="tr-TR" dirty="0" err="1"/>
              <a:t>Kalvos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EBC57-2153-4DAC-B16F-9E1A7D627993}"/>
              </a:ext>
            </a:extLst>
          </p:cNvPr>
          <p:cNvSpPr txBox="1"/>
          <p:nvPr/>
        </p:nvSpPr>
        <p:spPr>
          <a:xfrm>
            <a:off x="5515582" y="1949199"/>
            <a:ext cx="5080847" cy="2215991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Romantizm: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18.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yy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sonlarında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ortaya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çıktı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Edebiyat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sanat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akımı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Özellikler: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Duygu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akıl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dişilik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hayal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gücü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geçmişe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dönüş</a:t>
            </a:r>
            <a:r>
              <a:rPr lang="tr-T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melankoli, kötümser atmosfer.</a:t>
            </a:r>
          </a:p>
          <a:p>
            <a:endParaRPr lang="tr-TR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38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0BF7A-1C43-45BC-9679-4F2B84BB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Dyonisios</a:t>
            </a:r>
            <a:r>
              <a:rPr lang="tr-TR" dirty="0"/>
              <a:t> </a:t>
            </a:r>
            <a:r>
              <a:rPr lang="tr-TR" dirty="0" err="1"/>
              <a:t>Solomos</a:t>
            </a:r>
            <a:r>
              <a:rPr lang="tr-TR" dirty="0"/>
              <a:t> (1798-1857)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FA221-BCF9-4477-8665-31098DE7B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Yunan milli marşının şairi.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Zakintos</a:t>
            </a:r>
            <a:r>
              <a:rPr lang="tr-TR" sz="2400" dirty="0"/>
              <a:t> adasında doğdu. İtalya’ya taşındı. </a:t>
            </a:r>
            <a:r>
              <a:rPr lang="tr-TR" sz="2400" dirty="0" err="1"/>
              <a:t>Korfu</a:t>
            </a:r>
            <a:r>
              <a:rPr lang="tr-TR" sz="2400" dirty="0"/>
              <a:t> adasında öldü.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Konular: Yunan </a:t>
            </a:r>
            <a:r>
              <a:rPr lang="tr-TR" sz="2400" dirty="0" err="1"/>
              <a:t>ihtilalı</a:t>
            </a:r>
            <a:r>
              <a:rPr lang="tr-TR" sz="2400" dirty="0"/>
              <a:t>, katılanların başarıları ve kahramanlıkları, özgürlük, </a:t>
            </a:r>
            <a:br>
              <a:rPr lang="tr-TR" sz="2400" dirty="0"/>
            </a:br>
            <a:r>
              <a:rPr lang="tr-TR" sz="2400" dirty="0"/>
              <a:t>doğa, aşk, din.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Dimotiki’deyazan</a:t>
            </a:r>
            <a:r>
              <a:rPr lang="tr-TR" sz="2400" dirty="0"/>
              <a:t> ilk şair olmuştur.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Aydın geleneğinden uzak kalıyor.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Girit edebiyatından, halk türkülerinden etkileniyor. </a:t>
            </a:r>
          </a:p>
        </p:txBody>
      </p:sp>
    </p:spTree>
    <p:extLst>
      <p:ext uri="{BB962C8B-B14F-4D97-AF65-F5344CB8AC3E}">
        <p14:creationId xmlns:p14="http://schemas.microsoft.com/office/powerpoint/2010/main" val="139041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B068-45C3-419F-A917-BBF23D1F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Dyonisios</a:t>
            </a:r>
            <a:r>
              <a:rPr lang="tr-TR" dirty="0"/>
              <a:t> </a:t>
            </a:r>
            <a:r>
              <a:rPr lang="tr-TR" dirty="0" err="1"/>
              <a:t>Solomos</a:t>
            </a:r>
            <a:r>
              <a:rPr lang="tr-TR" dirty="0"/>
              <a:t> (1798-1857)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A19F-F30E-42EC-83E3-63A00A5F8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sz="2800" dirty="0"/>
              <a:t>1823: </a:t>
            </a:r>
            <a:r>
              <a:rPr lang="el-GR" sz="2800" dirty="0"/>
              <a:t>‘</a:t>
            </a:r>
            <a:r>
              <a:rPr lang="el-GR" sz="2800" dirty="0" err="1"/>
              <a:t>Υμνος</a:t>
            </a:r>
            <a:r>
              <a:rPr lang="el-GR" sz="2800" dirty="0"/>
              <a:t> εις την </a:t>
            </a:r>
            <a:r>
              <a:rPr lang="el-GR" sz="2800" dirty="0" err="1"/>
              <a:t>Ελευθερίαν</a:t>
            </a:r>
            <a:r>
              <a:rPr lang="el-GR" sz="2800" dirty="0"/>
              <a:t> </a:t>
            </a:r>
            <a:r>
              <a:rPr lang="tr-TR" sz="2800" dirty="0"/>
              <a:t>(Özgürlük </a:t>
            </a:r>
            <a:r>
              <a:rPr lang="tr-TR" sz="2800" dirty="0" err="1"/>
              <a:t>İlahisı</a:t>
            </a:r>
            <a:r>
              <a:rPr lang="tr-TR" sz="2800" dirty="0"/>
              <a:t>, Özgürlüğe Övgü)</a:t>
            </a:r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158 dörtlükten oluşuyor.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1865 yılında ilk iki kıta Yunanistan’ın milli marşı olarak belirlendi.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56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83A7-5CD7-4392-8BBF-06529D14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Andreas</a:t>
            </a:r>
            <a:r>
              <a:rPr lang="tr-TR" dirty="0"/>
              <a:t> </a:t>
            </a:r>
            <a:r>
              <a:rPr lang="tr-TR" dirty="0" err="1"/>
              <a:t>Kalvos</a:t>
            </a:r>
            <a:r>
              <a:rPr lang="tr-T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40A4-2784-42E2-9117-104197592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Zakintos</a:t>
            </a:r>
            <a:r>
              <a:rPr lang="tr-TR" sz="2400" dirty="0"/>
              <a:t> adasında doğdu. İtalya’ya taşındı.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Romantizmden ve Antik Yunan mitolojisinden ve edebiyatından etkilendi.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Şiirlerinde Yunan ihtilalini övüyor ve özgürlüğü tahayyül ediyor.</a:t>
            </a:r>
          </a:p>
        </p:txBody>
      </p:sp>
    </p:spTree>
    <p:extLst>
      <p:ext uri="{BB962C8B-B14F-4D97-AF65-F5344CB8AC3E}">
        <p14:creationId xmlns:p14="http://schemas.microsoft.com/office/powerpoint/2010/main" val="107412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E224-96E8-45BD-8DEB-47231F9E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Atina Romantik Ekolü (1830-1880)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2629-DFC6-481E-B045-3A34ACAD1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İstanbul’dan ayrılan Fenerliler tarafından temsil ediliyor.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Atina entelektüel bir merkez oluyor.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Yazarlar </a:t>
            </a:r>
            <a:r>
              <a:rPr lang="tr-TR" sz="2400" dirty="0" err="1"/>
              <a:t>katharevusa’yı</a:t>
            </a:r>
            <a:r>
              <a:rPr lang="tr-TR" sz="2400" dirty="0"/>
              <a:t> kullanıyorlar. </a:t>
            </a:r>
            <a:r>
              <a:rPr lang="tr-TR" sz="2400" dirty="0" err="1"/>
              <a:t>Dimotiki’ye</a:t>
            </a:r>
            <a:r>
              <a:rPr lang="tr-TR" sz="2400" dirty="0"/>
              <a:t> karşı çıkıyorlar.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Romantizm akımından etkileniyor.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Özellikle roman yazdılar: </a:t>
            </a:r>
            <a:r>
              <a:rPr lang="tr-TR" sz="2400"/>
              <a:t>hem tarihsel </a:t>
            </a:r>
            <a:r>
              <a:rPr lang="tr-TR" sz="2400" dirty="0"/>
              <a:t>hem toplumsal roman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 dönemde Yunanistan’da ilk kez roman da yükseliyor.</a:t>
            </a:r>
          </a:p>
        </p:txBody>
      </p:sp>
    </p:spTree>
    <p:extLst>
      <p:ext uri="{BB962C8B-B14F-4D97-AF65-F5344CB8AC3E}">
        <p14:creationId xmlns:p14="http://schemas.microsoft.com/office/powerpoint/2010/main" val="241606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A80FC-2E9B-4E1D-BFA0-62BE205B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Yedi Adalar Ekolü ve Atina Romantik Ekolü</a:t>
            </a:r>
            <a:br>
              <a:rPr lang="tr-TR" dirty="0"/>
            </a:br>
            <a:r>
              <a:rPr lang="tr-TR" dirty="0"/>
              <a:t>(1821-1880)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C9F3F-D035-4D9C-9E33-37DCE999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Bu iki ekol hep rekabet içinde kaldı.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1864’te Yedi Adalar Yunanistan'la birleştikten sonra iki ekol buluşuyor.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Yeni Atina Ekolü ortaya çıkıyor.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34711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328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Yedi Adalar Ekolü ve Atina Romantik Ekolü (1821-1880)</vt:lpstr>
      <vt:lpstr>Yedi Adalar Ekolü</vt:lpstr>
      <vt:lpstr>Yedi Adalar Ekolü</vt:lpstr>
      <vt:lpstr>Dyonisios Solomos (1798-1857)</vt:lpstr>
      <vt:lpstr>Dyonisios Solomos (1798-1857)</vt:lpstr>
      <vt:lpstr>Andreas Kalvos </vt:lpstr>
      <vt:lpstr>Atina Romantik Ekolü (1830-1880)</vt:lpstr>
      <vt:lpstr>Yedi Adalar Ekolü ve Atina Romantik Ekolü (1821-1880)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Yedi Adalar Ekolü ve Atina Romantizm Ekolü (1821-1880)</dc:title>
  <dc:creator>Efpraxia Nerantzaki</dc:creator>
  <cp:lastModifiedBy>Efpraxia Nerantzaki</cp:lastModifiedBy>
  <cp:revision>12</cp:revision>
  <dcterms:created xsi:type="dcterms:W3CDTF">2020-05-12T21:09:48Z</dcterms:created>
  <dcterms:modified xsi:type="dcterms:W3CDTF">2020-05-13T10:37:56Z</dcterms:modified>
</cp:coreProperties>
</file>