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6248-9C6D-4F42-820E-D21AE94E9298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1D83-DF7D-4B5F-BE41-D77AF5472CC7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D512D-1EE5-1C46-A59A-01C8940C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548681"/>
            <a:ext cx="6084168" cy="1224136"/>
          </a:xfrm>
        </p:spPr>
        <p:txBody>
          <a:bodyPr>
            <a:normAutofit fontScale="90000"/>
          </a:bodyPr>
          <a:lstStyle/>
          <a:p>
            <a:r>
              <a:rPr lang="tr-TR" dirty="0"/>
              <a:t>İskelet Sistemi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Uygulamaları </a:t>
            </a:r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7BE389-924A-C647-A043-FDC4D12B08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16" y="288799"/>
            <a:ext cx="4374292" cy="6059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DB39B5-1089-C740-AEF2-14D8E5D0C6C2}"/>
              </a:ext>
            </a:extLst>
          </p:cNvPr>
          <p:cNvSpPr txBox="1"/>
          <p:nvPr/>
        </p:nvSpPr>
        <p:spPr>
          <a:xfrm>
            <a:off x="4932040" y="3501008"/>
            <a:ext cx="269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Fizyolojik Dağılım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B256E2-40C3-E345-8358-C97203006799}"/>
              </a:ext>
            </a:extLst>
          </p:cNvPr>
          <p:cNvSpPr txBox="1"/>
          <p:nvPr/>
        </p:nvSpPr>
        <p:spPr>
          <a:xfrm>
            <a:off x="4211960" y="2060848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rgbClr val="FF0000"/>
                </a:solidFill>
              </a:rPr>
              <a:t>Tc-99m MDP Kemik Sintigrafisi</a:t>
            </a:r>
          </a:p>
        </p:txBody>
      </p:sp>
    </p:spTree>
    <p:extLst>
      <p:ext uri="{BB962C8B-B14F-4D97-AF65-F5344CB8AC3E}">
        <p14:creationId xmlns:p14="http://schemas.microsoft.com/office/powerpoint/2010/main" xmlns="" val="232144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D:\CLERK專用\teching image\bo110.JPG">
            <a:extLst>
              <a:ext uri="{FF2B5EF4-FFF2-40B4-BE49-F238E27FC236}">
                <a16:creationId xmlns:a16="http://schemas.microsoft.com/office/drawing/2014/main" xmlns="" id="{BCB81424-F59B-3F4D-900C-EBF8122BE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25" r="4058" b="10373"/>
          <a:stretch/>
        </p:blipFill>
        <p:spPr bwMode="auto">
          <a:xfrm>
            <a:off x="602015" y="966651"/>
            <a:ext cx="5530997" cy="499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AC5C0B-86EB-1341-BF8B-BE4AD4D99F89}"/>
              </a:ext>
            </a:extLst>
          </p:cNvPr>
          <p:cNvSpPr txBox="1"/>
          <p:nvPr/>
        </p:nvSpPr>
        <p:spPr>
          <a:xfrm>
            <a:off x="6495506" y="2259876"/>
            <a:ext cx="2321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Gelişmekte olan iskelette fizyolojik dağılım</a:t>
            </a:r>
          </a:p>
        </p:txBody>
      </p:sp>
    </p:spTree>
    <p:extLst>
      <p:ext uri="{BB962C8B-B14F-4D97-AF65-F5344CB8AC3E}">
        <p14:creationId xmlns:p14="http://schemas.microsoft.com/office/powerpoint/2010/main" xmlns="" val="232121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F5A040A-76A5-0F40-AB9B-45F7F4549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1" r="49835"/>
          <a:stretch/>
        </p:blipFill>
        <p:spPr>
          <a:xfrm>
            <a:off x="467544" y="332656"/>
            <a:ext cx="3888432" cy="6160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0CB81F-1629-3D4C-B09E-5B334346E46B}"/>
              </a:ext>
            </a:extLst>
          </p:cNvPr>
          <p:cNvSpPr txBox="1"/>
          <p:nvPr/>
        </p:nvSpPr>
        <p:spPr>
          <a:xfrm>
            <a:off x="763661" y="6188223"/>
            <a:ext cx="4763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44B6B5-F04B-8141-9475-5DC1DC104B8A}"/>
              </a:ext>
            </a:extLst>
          </p:cNvPr>
          <p:cNvSpPr txBox="1"/>
          <p:nvPr/>
        </p:nvSpPr>
        <p:spPr>
          <a:xfrm>
            <a:off x="5076056" y="4005064"/>
            <a:ext cx="3567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78 yaşında erkek hasta,</a:t>
            </a:r>
          </a:p>
          <a:p>
            <a:r>
              <a:rPr lang="tr-TR" sz="2800" dirty="0"/>
              <a:t>GS:9 prostat kanseri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9D8089-F4CC-3B41-8931-129352163E3A}"/>
              </a:ext>
            </a:extLst>
          </p:cNvPr>
          <p:cNvSpPr txBox="1"/>
          <p:nvPr/>
        </p:nvSpPr>
        <p:spPr>
          <a:xfrm>
            <a:off x="5220072" y="2060848"/>
            <a:ext cx="3023180" cy="156966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</a:rPr>
              <a:t>Osteoblastik</a:t>
            </a:r>
            <a:r>
              <a:rPr lang="tr-TR" sz="2400" dirty="0">
                <a:solidFill>
                  <a:srgbClr val="FF0000"/>
                </a:solidFill>
              </a:rPr>
              <a:t>/</a:t>
            </a:r>
            <a:r>
              <a:rPr lang="tr-TR" sz="2400" dirty="0" err="1">
                <a:solidFill>
                  <a:srgbClr val="FF0000"/>
                </a:solidFill>
              </a:rPr>
              <a:t>skerotik</a:t>
            </a:r>
            <a:r>
              <a:rPr lang="tr-TR" sz="2400" dirty="0">
                <a:solidFill>
                  <a:srgbClr val="FF0000"/>
                </a:solidFill>
              </a:rPr>
              <a:t> kemik metastazlarının saptanmasında duyarlılığı yüksektir.  </a:t>
            </a:r>
          </a:p>
        </p:txBody>
      </p:sp>
    </p:spTree>
    <p:extLst>
      <p:ext uri="{BB962C8B-B14F-4D97-AF65-F5344CB8AC3E}">
        <p14:creationId xmlns:p14="http://schemas.microsoft.com/office/powerpoint/2010/main" xmlns="" val="200741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1F2C1E-3CEE-9E43-9B53-5B852FE116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3773"/>
            <a:ext cx="6709027" cy="5568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1A527C-B6DB-9C42-9985-08638447DEFB}"/>
              </a:ext>
            </a:extLst>
          </p:cNvPr>
          <p:cNvSpPr txBox="1"/>
          <p:nvPr/>
        </p:nvSpPr>
        <p:spPr>
          <a:xfrm>
            <a:off x="271673" y="5980191"/>
            <a:ext cx="2683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2B895-C169-3949-BED7-8552506D6626}"/>
              </a:ext>
            </a:extLst>
          </p:cNvPr>
          <p:cNvSpPr txBox="1"/>
          <p:nvPr/>
        </p:nvSpPr>
        <p:spPr>
          <a:xfrm>
            <a:off x="3378003" y="5982665"/>
            <a:ext cx="2683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4CECD5-5886-3C4E-82B6-8B1F11E05F41}"/>
              </a:ext>
            </a:extLst>
          </p:cNvPr>
          <p:cNvSpPr txBox="1"/>
          <p:nvPr/>
        </p:nvSpPr>
        <p:spPr>
          <a:xfrm>
            <a:off x="6976110" y="3898411"/>
            <a:ext cx="1808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54 yaşında meme </a:t>
            </a:r>
            <a:r>
              <a:rPr lang="tr-TR" sz="2800" dirty="0" err="1"/>
              <a:t>Ca</a:t>
            </a:r>
            <a:r>
              <a:rPr lang="tr-TR" sz="2800" dirty="0"/>
              <a:t> tanılı kadın hasta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A23609-35CD-FE46-AC4F-0EBA8797D255}"/>
              </a:ext>
            </a:extLst>
          </p:cNvPr>
          <p:cNvSpPr txBox="1"/>
          <p:nvPr/>
        </p:nvSpPr>
        <p:spPr>
          <a:xfrm>
            <a:off x="6976110" y="1239346"/>
            <a:ext cx="2047604" cy="26776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/>
              <a:t>Erkeklerde prostat </a:t>
            </a:r>
            <a:r>
              <a:rPr lang="tr-TR" sz="2400" dirty="0" err="1"/>
              <a:t>Ca</a:t>
            </a:r>
            <a:r>
              <a:rPr lang="tr-TR" sz="2400" dirty="0"/>
              <a:t>, kadınlarda meme </a:t>
            </a:r>
            <a:r>
              <a:rPr lang="tr-TR" sz="2400" dirty="0" err="1"/>
              <a:t>Ca</a:t>
            </a:r>
            <a:r>
              <a:rPr lang="tr-TR" sz="2400" dirty="0"/>
              <a:t> en sık </a:t>
            </a:r>
            <a:r>
              <a:rPr lang="tr-TR" sz="2400" dirty="0" err="1"/>
              <a:t>endikasyonu</a:t>
            </a:r>
            <a:r>
              <a:rPr lang="tr-TR" sz="2400" dirty="0"/>
              <a:t> oluşturur.</a:t>
            </a:r>
          </a:p>
        </p:txBody>
      </p:sp>
    </p:spTree>
    <p:extLst>
      <p:ext uri="{BB962C8B-B14F-4D97-AF65-F5344CB8AC3E}">
        <p14:creationId xmlns:p14="http://schemas.microsoft.com/office/powerpoint/2010/main" xmlns="" val="142630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47</Words>
  <Application>Microsoft Office PowerPoint</Application>
  <PresentationFormat>Ekran Gösterisi (4:3)</PresentationFormat>
  <Paragraphs>9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İskelet Sistemi  Uygulamaları </vt:lpstr>
      <vt:lpstr>Slayt 2</vt:lpstr>
      <vt:lpstr>Slayt 3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İskelet Sistemi  Uygulamaları </dc:title>
  <dc:creator>user</dc:creator>
  <cp:lastModifiedBy>user</cp:lastModifiedBy>
  <cp:revision>1</cp:revision>
  <dcterms:created xsi:type="dcterms:W3CDTF">2020-08-18T08:32:22Z</dcterms:created>
  <dcterms:modified xsi:type="dcterms:W3CDTF">2020-08-18T08:36:31Z</dcterms:modified>
</cp:coreProperties>
</file>