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2C1C0-2F9A-4F27-A360-CF431DD560CF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4D671-C915-4FFB-A085-40DB262B5B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38538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2C1C0-2F9A-4F27-A360-CF431DD560CF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4D671-C915-4FFB-A085-40DB262B5B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1193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2C1C0-2F9A-4F27-A360-CF431DD560CF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4D671-C915-4FFB-A085-40DB262B5B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21662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2C1C0-2F9A-4F27-A360-CF431DD560CF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4D671-C915-4FFB-A085-40DB262B5B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5383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2C1C0-2F9A-4F27-A360-CF431DD560CF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4D671-C915-4FFB-A085-40DB262B5B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66933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2C1C0-2F9A-4F27-A360-CF431DD560CF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4D671-C915-4FFB-A085-40DB262B5B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1883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2C1C0-2F9A-4F27-A360-CF431DD560CF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4D671-C915-4FFB-A085-40DB262B5B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21695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2C1C0-2F9A-4F27-A360-CF431DD560CF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4D671-C915-4FFB-A085-40DB262B5B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92714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2C1C0-2F9A-4F27-A360-CF431DD560CF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4D671-C915-4FFB-A085-40DB262B5B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4039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2C1C0-2F9A-4F27-A360-CF431DD560CF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4D671-C915-4FFB-A085-40DB262B5B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840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2C1C0-2F9A-4F27-A360-CF431DD560CF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4D671-C915-4FFB-A085-40DB262B5B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51474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12C1C0-2F9A-4F27-A360-CF431DD560CF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B4D671-C915-4FFB-A085-40DB262B5B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2908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 err="1" smtClean="0">
                <a:solidFill>
                  <a:srgbClr val="FF0000"/>
                </a:solidFill>
              </a:rPr>
              <a:t>Medya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Endüstrinde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</a:p>
          <a:p>
            <a:pPr marL="0" indent="0" algn="ctr">
              <a:buNone/>
            </a:pPr>
            <a:r>
              <a:rPr lang="en-US" dirty="0" err="1" smtClean="0">
                <a:solidFill>
                  <a:srgbClr val="FF0000"/>
                </a:solidFill>
              </a:rPr>
              <a:t>Güvencesizlik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ve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Geleceksizlik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0782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Sendikal</a:t>
            </a:r>
            <a:r>
              <a:rPr lang="en-US" dirty="0" smtClean="0"/>
              <a:t> </a:t>
            </a:r>
            <a:r>
              <a:rPr lang="en-US" dirty="0" err="1" smtClean="0"/>
              <a:t>güvencesizlik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Sendikalılaşmak</a:t>
            </a:r>
            <a:r>
              <a:rPr lang="en-US" dirty="0" smtClean="0"/>
              <a:t> </a:t>
            </a:r>
            <a:r>
              <a:rPr lang="en-US" dirty="0" err="1" smtClean="0"/>
              <a:t>önünde</a:t>
            </a:r>
            <a:r>
              <a:rPr lang="en-US" dirty="0" smtClean="0"/>
              <a:t> </a:t>
            </a:r>
            <a:r>
              <a:rPr lang="en-US" dirty="0" err="1" smtClean="0"/>
              <a:t>engeller</a:t>
            </a:r>
            <a:r>
              <a:rPr lang="en-US" dirty="0" smtClean="0"/>
              <a:t>:</a:t>
            </a:r>
          </a:p>
          <a:p>
            <a:pPr lvl="1"/>
            <a:r>
              <a:rPr lang="en-US" dirty="0" err="1" smtClean="0"/>
              <a:t>İşten</a:t>
            </a:r>
            <a:r>
              <a:rPr lang="en-US" dirty="0" smtClean="0"/>
              <a:t> </a:t>
            </a:r>
            <a:r>
              <a:rPr lang="en-US" dirty="0" err="1" smtClean="0"/>
              <a:t>atılma</a:t>
            </a:r>
            <a:endParaRPr lang="en-US" dirty="0" smtClean="0"/>
          </a:p>
          <a:p>
            <a:pPr lvl="1"/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 smtClean="0"/>
              <a:t>yönetim</a:t>
            </a:r>
            <a:r>
              <a:rPr lang="en-US" dirty="0" smtClean="0"/>
              <a:t> </a:t>
            </a:r>
            <a:r>
              <a:rPr lang="en-US" dirty="0" err="1" smtClean="0"/>
              <a:t>yaklaşımları</a:t>
            </a:r>
            <a:endParaRPr lang="en-US" dirty="0" smtClean="0"/>
          </a:p>
          <a:p>
            <a:pPr lvl="1"/>
            <a:r>
              <a:rPr lang="en-US" dirty="0" err="1" smtClean="0"/>
              <a:t>Sendikalar</a:t>
            </a:r>
            <a:r>
              <a:rPr lang="en-US" dirty="0" smtClean="0"/>
              <a:t> </a:t>
            </a:r>
            <a:r>
              <a:rPr lang="en-US" dirty="0" err="1" smtClean="0"/>
              <a:t>önünde</a:t>
            </a:r>
            <a:r>
              <a:rPr lang="en-US" dirty="0" smtClean="0"/>
              <a:t> </a:t>
            </a:r>
            <a:r>
              <a:rPr lang="en-US" dirty="0" err="1" smtClean="0"/>
              <a:t>yasal</a:t>
            </a:r>
            <a:r>
              <a:rPr lang="en-US" dirty="0" smtClean="0"/>
              <a:t> </a:t>
            </a:r>
            <a:r>
              <a:rPr lang="en-US" dirty="0" err="1" smtClean="0"/>
              <a:t>engeller</a:t>
            </a:r>
            <a:endParaRPr lang="en-US" dirty="0" smtClean="0"/>
          </a:p>
          <a:p>
            <a:pPr lvl="1"/>
            <a:r>
              <a:rPr lang="en-US" dirty="0" err="1" smtClean="0"/>
              <a:t>Sendikaları</a:t>
            </a:r>
            <a:r>
              <a:rPr lang="en-US" dirty="0" smtClean="0"/>
              <a:t> </a:t>
            </a:r>
            <a:r>
              <a:rPr lang="en-US" dirty="0" err="1" smtClean="0"/>
              <a:t>itibarsızlaştırma</a:t>
            </a:r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1472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Sendika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Medya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347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Demokratik</a:t>
            </a:r>
            <a:r>
              <a:rPr lang="en-US" dirty="0" smtClean="0"/>
              <a:t> </a:t>
            </a:r>
            <a:r>
              <a:rPr lang="en-US" dirty="0" err="1" smtClean="0"/>
              <a:t>güvencesizlik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Tüm</a:t>
            </a:r>
            <a:r>
              <a:rPr lang="en-US" dirty="0" smtClean="0"/>
              <a:t> </a:t>
            </a:r>
            <a:r>
              <a:rPr lang="en-US" dirty="0" err="1" smtClean="0"/>
              <a:t>işçi</a:t>
            </a:r>
            <a:r>
              <a:rPr lang="en-US" dirty="0" smtClean="0"/>
              <a:t> </a:t>
            </a:r>
            <a:r>
              <a:rPr lang="en-US" dirty="0" err="1" smtClean="0"/>
              <a:t>kamusallıkları</a:t>
            </a:r>
            <a:r>
              <a:rPr lang="en-US" dirty="0" smtClean="0"/>
              <a:t> </a:t>
            </a:r>
            <a:r>
              <a:rPr lang="en-US" dirty="0" err="1" smtClean="0"/>
              <a:t>ortadan</a:t>
            </a:r>
            <a:r>
              <a:rPr lang="en-US" dirty="0" smtClean="0"/>
              <a:t> </a:t>
            </a:r>
            <a:r>
              <a:rPr lang="en-US" dirty="0" err="1" smtClean="0"/>
              <a:t>kalkmıştır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2076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İrade</a:t>
            </a:r>
            <a:r>
              <a:rPr lang="en-US" dirty="0" smtClean="0"/>
              <a:t> </a:t>
            </a:r>
            <a:r>
              <a:rPr lang="en-US" dirty="0" err="1" smtClean="0"/>
              <a:t>güvencesizliği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Özsaygı</a:t>
            </a:r>
            <a:r>
              <a:rPr lang="en-US" dirty="0" smtClean="0"/>
              <a:t> </a:t>
            </a:r>
            <a:r>
              <a:rPr lang="en-US" dirty="0" err="1" smtClean="0"/>
              <a:t>yitimi</a:t>
            </a:r>
            <a:r>
              <a:rPr lang="en-US" dirty="0" smtClean="0"/>
              <a:t>, </a:t>
            </a:r>
            <a:r>
              <a:rPr lang="en-US" dirty="0" err="1" smtClean="0"/>
              <a:t>karakter</a:t>
            </a:r>
            <a:r>
              <a:rPr lang="en-US" dirty="0" smtClean="0"/>
              <a:t> </a:t>
            </a:r>
            <a:r>
              <a:rPr lang="en-US" dirty="0" err="1" smtClean="0"/>
              <a:t>aşınması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3485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Medya</a:t>
            </a:r>
            <a:r>
              <a:rPr lang="en-US" dirty="0" smtClean="0"/>
              <a:t> </a:t>
            </a:r>
            <a:r>
              <a:rPr lang="en-US" dirty="0" err="1" smtClean="0"/>
              <a:t>Endüstrisinde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err="1" smtClean="0"/>
              <a:t>Güvencesizlik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Geleceksizlik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İş</a:t>
            </a:r>
            <a:r>
              <a:rPr lang="en-US" dirty="0" smtClean="0"/>
              <a:t> </a:t>
            </a:r>
            <a:r>
              <a:rPr lang="en-US" dirty="0" err="1" smtClean="0"/>
              <a:t>güvencesizliği</a:t>
            </a:r>
            <a:endParaRPr lang="en-US" dirty="0" smtClean="0"/>
          </a:p>
          <a:p>
            <a:r>
              <a:rPr lang="en-US" dirty="0" err="1" smtClean="0"/>
              <a:t>İstihdam</a:t>
            </a:r>
            <a:r>
              <a:rPr lang="en-US" dirty="0" smtClean="0"/>
              <a:t> </a:t>
            </a:r>
            <a:r>
              <a:rPr lang="en-US" dirty="0" err="1" smtClean="0"/>
              <a:t>biçimlerinin</a:t>
            </a:r>
            <a:r>
              <a:rPr lang="en-US" dirty="0" smtClean="0"/>
              <a:t> </a:t>
            </a:r>
            <a:r>
              <a:rPr lang="en-US" dirty="0" err="1" smtClean="0"/>
              <a:t>güvencesizliği</a:t>
            </a:r>
            <a:endParaRPr lang="en-US" dirty="0" smtClean="0"/>
          </a:p>
          <a:p>
            <a:r>
              <a:rPr lang="en-US" dirty="0" err="1" smtClean="0"/>
              <a:t>Gelir</a:t>
            </a:r>
            <a:r>
              <a:rPr lang="en-US" dirty="0" smtClean="0"/>
              <a:t> </a:t>
            </a:r>
            <a:r>
              <a:rPr lang="en-US" dirty="0" err="1" smtClean="0"/>
              <a:t>güvencesizliği</a:t>
            </a:r>
            <a:endParaRPr lang="en-US" dirty="0" smtClean="0"/>
          </a:p>
          <a:p>
            <a:r>
              <a:rPr lang="en-US" dirty="0" err="1" smtClean="0"/>
              <a:t>Sosyal</a:t>
            </a:r>
            <a:r>
              <a:rPr lang="en-US" dirty="0" smtClean="0"/>
              <a:t> </a:t>
            </a:r>
            <a:r>
              <a:rPr lang="en-US" dirty="0" err="1" smtClean="0"/>
              <a:t>güvencesizlik</a:t>
            </a:r>
            <a:endParaRPr lang="en-US" dirty="0" smtClean="0"/>
          </a:p>
          <a:p>
            <a:r>
              <a:rPr lang="en-US" dirty="0" err="1" smtClean="0"/>
              <a:t>Sendikal</a:t>
            </a:r>
            <a:r>
              <a:rPr lang="en-US" dirty="0" smtClean="0"/>
              <a:t> </a:t>
            </a:r>
            <a:r>
              <a:rPr lang="en-US" dirty="0" err="1" smtClean="0"/>
              <a:t>güvencesizlik</a:t>
            </a:r>
            <a:endParaRPr lang="en-US" dirty="0" smtClean="0"/>
          </a:p>
          <a:p>
            <a:r>
              <a:rPr lang="en-US" dirty="0" err="1" smtClean="0"/>
              <a:t>Demokratik</a:t>
            </a:r>
            <a:r>
              <a:rPr lang="en-US" dirty="0" smtClean="0"/>
              <a:t> </a:t>
            </a:r>
            <a:r>
              <a:rPr lang="en-US" dirty="0" err="1" smtClean="0"/>
              <a:t>güvencesizlik</a:t>
            </a:r>
            <a:endParaRPr lang="en-US" dirty="0" smtClean="0"/>
          </a:p>
          <a:p>
            <a:r>
              <a:rPr lang="en-US" dirty="0" err="1" smtClean="0"/>
              <a:t>İrade</a:t>
            </a:r>
            <a:r>
              <a:rPr lang="en-US" dirty="0" smtClean="0"/>
              <a:t> </a:t>
            </a:r>
            <a:r>
              <a:rPr lang="en-US" dirty="0" err="1" smtClean="0"/>
              <a:t>güvencesizliği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1631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İş</a:t>
            </a:r>
            <a:r>
              <a:rPr lang="en-US" dirty="0" smtClean="0"/>
              <a:t> </a:t>
            </a:r>
            <a:r>
              <a:rPr lang="en-US" dirty="0" err="1" smtClean="0"/>
              <a:t>güvencesizliği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tr-TR" dirty="0">
                <a:ea typeface="Times New Roman"/>
                <a:cs typeface="Arial"/>
              </a:rPr>
              <a:t>İş güvencesizliğini, yarın o işe sahip olunup olmadığının net olmadığı durumlar olarak </a:t>
            </a:r>
            <a:r>
              <a:rPr lang="tr-TR" dirty="0" smtClean="0">
                <a:ea typeface="Times New Roman"/>
                <a:cs typeface="Arial"/>
              </a:rPr>
              <a:t>tanımlayabiliriz</a:t>
            </a:r>
            <a:r>
              <a:rPr lang="en-US" dirty="0" smtClean="0"/>
              <a:t>.</a:t>
            </a:r>
          </a:p>
          <a:p>
            <a:pPr marL="0" indent="0" algn="ctr">
              <a:buNone/>
            </a:pPr>
            <a:endParaRPr lang="en-US" dirty="0" smtClean="0"/>
          </a:p>
          <a:p>
            <a:pPr lvl="1"/>
            <a:r>
              <a:rPr lang="tr-TR" dirty="0" smtClean="0">
                <a:ea typeface="Times New Roman"/>
                <a:cs typeface="Times New Roman"/>
              </a:rPr>
              <a:t>İşten atılmanın kolay olması</a:t>
            </a:r>
          </a:p>
          <a:p>
            <a:pPr lvl="1"/>
            <a:r>
              <a:rPr lang="tr-TR" dirty="0" smtClean="0">
                <a:ea typeface="Times New Roman"/>
                <a:cs typeface="Times New Roman"/>
              </a:rPr>
              <a:t>İşsizlik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129789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İşten</a:t>
            </a:r>
            <a:r>
              <a:rPr lang="en-US" dirty="0" smtClean="0"/>
              <a:t> </a:t>
            </a:r>
            <a:r>
              <a:rPr lang="en-US" dirty="0" err="1" smtClean="0"/>
              <a:t>Atılma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Uluslararası</a:t>
            </a:r>
            <a:r>
              <a:rPr lang="en-US" dirty="0" smtClean="0"/>
              <a:t> </a:t>
            </a:r>
            <a:r>
              <a:rPr lang="en-US" dirty="0" err="1" smtClean="0"/>
              <a:t>düzenlemeler</a:t>
            </a:r>
            <a:endParaRPr lang="en-US" dirty="0" smtClean="0"/>
          </a:p>
          <a:p>
            <a:r>
              <a:rPr lang="en-US" dirty="0" err="1" smtClean="0"/>
              <a:t>İş</a:t>
            </a:r>
            <a:r>
              <a:rPr lang="en-US" dirty="0" smtClean="0"/>
              <a:t> </a:t>
            </a:r>
            <a:r>
              <a:rPr lang="en-US" dirty="0" err="1" smtClean="0"/>
              <a:t>Kanunu’nun</a:t>
            </a:r>
            <a:r>
              <a:rPr lang="en-US" dirty="0" smtClean="0"/>
              <a:t> </a:t>
            </a:r>
            <a:r>
              <a:rPr lang="en-US" dirty="0" err="1" smtClean="0"/>
              <a:t>ilgili</a:t>
            </a:r>
            <a:r>
              <a:rPr lang="en-US" dirty="0" smtClean="0"/>
              <a:t> </a:t>
            </a:r>
            <a:r>
              <a:rPr lang="en-US" dirty="0" err="1" smtClean="0"/>
              <a:t>hükümleri</a:t>
            </a:r>
            <a:r>
              <a:rPr lang="en-US" dirty="0" smtClean="0"/>
              <a:t>….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7679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İşsizlik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Gençlik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Beşeri</a:t>
            </a:r>
            <a:r>
              <a:rPr lang="en-US" dirty="0" smtClean="0"/>
              <a:t> </a:t>
            </a:r>
            <a:r>
              <a:rPr lang="en-US" dirty="0" err="1" smtClean="0"/>
              <a:t>Sermaye</a:t>
            </a:r>
            <a:r>
              <a:rPr lang="en-US" dirty="0" smtClean="0"/>
              <a:t> </a:t>
            </a:r>
            <a:r>
              <a:rPr lang="en-US" dirty="0" err="1" smtClean="0"/>
              <a:t>Kuramı</a:t>
            </a:r>
            <a:r>
              <a:rPr lang="en-US" dirty="0" smtClean="0"/>
              <a:t>?</a:t>
            </a:r>
          </a:p>
          <a:p>
            <a:r>
              <a:rPr lang="en-US" dirty="0" err="1" smtClean="0"/>
              <a:t>Eğitimli</a:t>
            </a:r>
            <a:r>
              <a:rPr lang="en-US" dirty="0" smtClean="0"/>
              <a:t> </a:t>
            </a:r>
            <a:r>
              <a:rPr lang="en-US" dirty="0" err="1" smtClean="0"/>
              <a:t>işsizlik</a:t>
            </a:r>
            <a:r>
              <a:rPr lang="en-US" dirty="0" smtClean="0"/>
              <a:t> </a:t>
            </a:r>
            <a:r>
              <a:rPr lang="en-US" dirty="0" err="1" smtClean="0"/>
              <a:t>artıyor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6376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Diplomalı</a:t>
            </a:r>
            <a:r>
              <a:rPr lang="en-US" dirty="0" smtClean="0"/>
              <a:t> </a:t>
            </a:r>
            <a:r>
              <a:rPr lang="en-US" dirty="0" err="1" smtClean="0"/>
              <a:t>İşsizler</a:t>
            </a:r>
            <a:r>
              <a:rPr lang="en-US" dirty="0" smtClean="0"/>
              <a:t>: </a:t>
            </a:r>
            <a:br>
              <a:rPr lang="en-US" dirty="0" smtClean="0"/>
            </a:br>
            <a:r>
              <a:rPr lang="en-US" dirty="0" err="1" smtClean="0"/>
              <a:t>İletişim</a:t>
            </a:r>
            <a:r>
              <a:rPr lang="en-US" dirty="0" smtClean="0"/>
              <a:t> </a:t>
            </a:r>
            <a:r>
              <a:rPr lang="en-US" dirty="0" err="1" smtClean="0"/>
              <a:t>Fakültesi</a:t>
            </a:r>
            <a:r>
              <a:rPr lang="en-US" dirty="0" smtClean="0"/>
              <a:t> </a:t>
            </a:r>
            <a:r>
              <a:rPr lang="en-US" dirty="0" err="1" smtClean="0"/>
              <a:t>Mezunları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Fakülte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mezun</a:t>
            </a:r>
            <a:r>
              <a:rPr lang="en-US" dirty="0" smtClean="0"/>
              <a:t> </a:t>
            </a:r>
            <a:r>
              <a:rPr lang="en-US" dirty="0" err="1" smtClean="0"/>
              <a:t>sayısı</a:t>
            </a:r>
            <a:r>
              <a:rPr lang="en-US" dirty="0" smtClean="0"/>
              <a:t> </a:t>
            </a:r>
            <a:r>
              <a:rPr lang="en-US" dirty="0" err="1" smtClean="0"/>
              <a:t>artıyor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err="1" smtClean="0"/>
              <a:t>Devlet</a:t>
            </a:r>
            <a:r>
              <a:rPr lang="en-US" dirty="0" smtClean="0"/>
              <a:t> </a:t>
            </a:r>
            <a:r>
              <a:rPr lang="en-US" dirty="0" err="1" smtClean="0"/>
              <a:t>memurluk</a:t>
            </a:r>
            <a:r>
              <a:rPr lang="en-US" dirty="0" smtClean="0"/>
              <a:t> </a:t>
            </a:r>
            <a:r>
              <a:rPr lang="en-US" dirty="0" err="1" smtClean="0"/>
              <a:t>sınavlarında</a:t>
            </a:r>
            <a:r>
              <a:rPr lang="en-US" dirty="0" smtClean="0"/>
              <a:t> </a:t>
            </a:r>
            <a:r>
              <a:rPr lang="en-US" dirty="0" err="1" smtClean="0"/>
              <a:t>fakülte</a:t>
            </a:r>
            <a:r>
              <a:rPr lang="en-US" dirty="0" smtClean="0"/>
              <a:t> </a:t>
            </a:r>
            <a:r>
              <a:rPr lang="en-US" dirty="0" err="1" smtClean="0"/>
              <a:t>yer</a:t>
            </a:r>
            <a:r>
              <a:rPr lang="en-US" dirty="0" smtClean="0"/>
              <a:t> </a:t>
            </a:r>
            <a:r>
              <a:rPr lang="en-US" dirty="0" err="1" smtClean="0"/>
              <a:t>almıyor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TRT, </a:t>
            </a:r>
            <a:r>
              <a:rPr lang="en-US" dirty="0" err="1" smtClean="0"/>
              <a:t>AA’da</a:t>
            </a:r>
            <a:r>
              <a:rPr lang="en-US" dirty="0" smtClean="0"/>
              <a:t> </a:t>
            </a:r>
            <a:r>
              <a:rPr lang="en-US" dirty="0" err="1" smtClean="0"/>
              <a:t>öncelik</a:t>
            </a:r>
            <a:r>
              <a:rPr lang="en-US" dirty="0" smtClean="0"/>
              <a:t> </a:t>
            </a:r>
            <a:r>
              <a:rPr lang="en-US" dirty="0" err="1" smtClean="0"/>
              <a:t>tanımıyor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005285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İstihdam</a:t>
            </a:r>
            <a:r>
              <a:rPr lang="en-US" dirty="0" smtClean="0"/>
              <a:t> </a:t>
            </a:r>
            <a:r>
              <a:rPr lang="en-US" dirty="0" err="1" smtClean="0"/>
              <a:t>biçimlerinin</a:t>
            </a:r>
            <a:r>
              <a:rPr lang="en-US" dirty="0" smtClean="0"/>
              <a:t> </a:t>
            </a:r>
            <a:r>
              <a:rPr lang="en-US" dirty="0" err="1" smtClean="0"/>
              <a:t>güvencesizliği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Esnek</a:t>
            </a:r>
            <a:r>
              <a:rPr lang="en-US" dirty="0" smtClean="0"/>
              <a:t> </a:t>
            </a:r>
            <a:r>
              <a:rPr lang="en-US" dirty="0" err="1" smtClean="0"/>
              <a:t>çalışma</a:t>
            </a:r>
            <a:r>
              <a:rPr lang="en-US" dirty="0" smtClean="0"/>
              <a:t> </a:t>
            </a:r>
            <a:r>
              <a:rPr lang="en-US" dirty="0" err="1" smtClean="0"/>
              <a:t>biçimleri</a:t>
            </a:r>
            <a:endParaRPr lang="en-US" dirty="0" smtClean="0"/>
          </a:p>
          <a:p>
            <a:r>
              <a:rPr lang="en-US" dirty="0" err="1" smtClean="0"/>
              <a:t>Uzun</a:t>
            </a:r>
            <a:r>
              <a:rPr lang="en-US" dirty="0" smtClean="0"/>
              <a:t> </a:t>
            </a:r>
            <a:r>
              <a:rPr lang="en-US" dirty="0" err="1" smtClean="0"/>
              <a:t>çalışma</a:t>
            </a:r>
            <a:r>
              <a:rPr lang="en-US" dirty="0" smtClean="0"/>
              <a:t> </a:t>
            </a:r>
            <a:r>
              <a:rPr lang="en-US" dirty="0" err="1" smtClean="0"/>
              <a:t>saatleri</a:t>
            </a:r>
            <a:endParaRPr lang="en-US" dirty="0" smtClean="0"/>
          </a:p>
          <a:p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 smtClean="0"/>
              <a:t>yükselen</a:t>
            </a:r>
            <a:r>
              <a:rPr lang="en-US" dirty="0" smtClean="0"/>
              <a:t> </a:t>
            </a:r>
            <a:r>
              <a:rPr lang="en-US" dirty="0" err="1" smtClean="0"/>
              <a:t>piyasalar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0163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Gelir</a:t>
            </a:r>
            <a:r>
              <a:rPr lang="en-US" dirty="0" smtClean="0"/>
              <a:t> </a:t>
            </a:r>
            <a:r>
              <a:rPr lang="en-US" dirty="0" err="1" smtClean="0"/>
              <a:t>güvencesizliği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Düzenli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gelir</a:t>
            </a:r>
            <a:r>
              <a:rPr lang="en-US" dirty="0" smtClean="0"/>
              <a:t> </a:t>
            </a:r>
            <a:r>
              <a:rPr lang="en-US" dirty="0" err="1" smtClean="0"/>
              <a:t>olmaması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526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Sosyal</a:t>
            </a:r>
            <a:r>
              <a:rPr lang="en-US" dirty="0" smtClean="0"/>
              <a:t> </a:t>
            </a:r>
            <a:r>
              <a:rPr lang="en-US" dirty="0" err="1" smtClean="0"/>
              <a:t>güvencesizlik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Kayıt</a:t>
            </a:r>
            <a:r>
              <a:rPr lang="en-US" dirty="0" smtClean="0"/>
              <a:t> </a:t>
            </a:r>
            <a:r>
              <a:rPr lang="en-US" dirty="0" err="1" smtClean="0"/>
              <a:t>dışı</a:t>
            </a:r>
            <a:r>
              <a:rPr lang="en-US" dirty="0" smtClean="0"/>
              <a:t> </a:t>
            </a:r>
            <a:r>
              <a:rPr lang="en-US" dirty="0" err="1" smtClean="0"/>
              <a:t>çalışmak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8766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149</Words>
  <Application>Microsoft Office PowerPoint</Application>
  <PresentationFormat>Geniş ekran</PresentationFormat>
  <Paragraphs>46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Office Teması</vt:lpstr>
      <vt:lpstr>PowerPoint Sunusu</vt:lpstr>
      <vt:lpstr>Medya Endüstrisinde  Güvencesizlik ve Geleceksizlik</vt:lpstr>
      <vt:lpstr>İş güvencesizliği</vt:lpstr>
      <vt:lpstr>İşten Atılma</vt:lpstr>
      <vt:lpstr>İşsizlik ve Gençlik</vt:lpstr>
      <vt:lpstr>Diplomalı İşsizler:  İletişim Fakültesi Mezunları</vt:lpstr>
      <vt:lpstr>İstihdam biçimlerinin güvencesizliği</vt:lpstr>
      <vt:lpstr>Gelir güvencesizliği</vt:lpstr>
      <vt:lpstr>Sosyal güvencesizlik</vt:lpstr>
      <vt:lpstr>Sendikal güvencesizlik</vt:lpstr>
      <vt:lpstr>Sendika ve Medya</vt:lpstr>
      <vt:lpstr>Demokratik güvencesizlik</vt:lpstr>
      <vt:lpstr>İrade güvencesizliği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Windows Kullanıcısı</dc:creator>
  <cp:lastModifiedBy>Windows Kullanıcısı</cp:lastModifiedBy>
  <cp:revision>1</cp:revision>
  <dcterms:created xsi:type="dcterms:W3CDTF">2020-02-12T14:13:20Z</dcterms:created>
  <dcterms:modified xsi:type="dcterms:W3CDTF">2020-02-12T14:13:45Z</dcterms:modified>
</cp:coreProperties>
</file>