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1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559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973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21542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7691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344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7383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5392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929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7051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3674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936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6122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0142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496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5675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112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B573-F72C-414B-9837-D2CA2B2DB08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79A50B-E0C4-48E2-9127-0DCC9D0D2D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186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Uygarlıklar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40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Ulusların, uygarlıkların hayatı, psişik veya dinsel tutumlar, aslında görünüşte daha az bir değişmezliğe sahiptirler,  ama insan kuşakları birbirlerini izlerken, onlar da fazlasıyla değişmektedirler.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0451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Uygarlık kelimesi, hem manevi hem de  maddi değerleri işaret etmektedir.</a:t>
            </a:r>
          </a:p>
          <a:p>
            <a:r>
              <a:rPr lang="tr-TR" dirty="0" smtClean="0"/>
              <a:t>«Maneviyat insanlığın tüm kazanımlarıdır.»</a:t>
            </a:r>
          </a:p>
          <a:p>
            <a:r>
              <a:rPr lang="tr-TR" dirty="0" smtClean="0"/>
              <a:t>«Uygarlık, bilim, sanat, düzen ve erdemlerin minimumudur.»</a:t>
            </a:r>
          </a:p>
          <a:p>
            <a:r>
              <a:rPr lang="tr-TR" dirty="0" smtClean="0"/>
              <a:t>Uygarlık bugün bütün uygarlıkların aslında eşitsiz bir şekilde paylaştıkları ortak varlık, insanın artık hiç unutmadığı şeydir. Ateş, yazı, hesap vb. hepsi uygarlığın ortak malları haline gelmişlerdir.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930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Uygarlıkların geçmişi, kendi özgünlüklerini ve özerkliklerini kaybetmeksizin, birbirleriyle yıllar boyunca olan sürekli alış verişlerin tarihinden ibarettir.</a:t>
            </a:r>
          </a:p>
          <a:p>
            <a:r>
              <a:rPr lang="tr-TR" dirty="0" smtClean="0"/>
              <a:t>Uygarlıkların gerçekliklerinin esas bölümü, onların coğrafi yerleşimlerinin zorlama veya  avantajlarına bağımlıdır.</a:t>
            </a:r>
          </a:p>
          <a:p>
            <a:r>
              <a:rPr lang="tr-TR" dirty="0" smtClean="0"/>
              <a:t>Her uygarlık, sınırları aşağı yukarı sabit bir mekana, buna bağlı olarak da kendine özgü bir coğrafyaya bağlıdır.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7170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uygarlık kültür varlıkları ithal ve ihraç eder.</a:t>
            </a:r>
          </a:p>
          <a:p>
            <a:r>
              <a:rPr lang="tr-TR" dirty="0" smtClean="0"/>
              <a:t>Bir uygarlık, tıpkı bir ayna gibi, gerilim ve çabaları kaydeden bir makine gibidir.</a:t>
            </a:r>
          </a:p>
          <a:p>
            <a:r>
              <a:rPr lang="tr-TR" dirty="0" smtClean="0"/>
              <a:t>Kent uygarlık katları boyunca çoğalır, kültürler düzeyinde ancak taslak halindedir. </a:t>
            </a:r>
          </a:p>
          <a:p>
            <a:r>
              <a:rPr lang="tr-TR" dirty="0" smtClean="0"/>
              <a:t>İlkel toplumlar bir uygarlığın ortasındaki gerçek kültürlerdir.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4907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toplum, her uygarlık; ekonomik, teknolojik, nüfussal verilere bağımlıdır. </a:t>
            </a:r>
          </a:p>
          <a:p>
            <a:r>
              <a:rPr lang="tr-TR" dirty="0" smtClean="0"/>
              <a:t>Uygarlıklar ortak zihniyetlerdir.</a:t>
            </a:r>
          </a:p>
          <a:p>
            <a:r>
              <a:rPr lang="tr-TR" dirty="0" smtClean="0"/>
              <a:t>Kadının toplumdaki yeri, her zaman uygarlığın bir yapısını ortaya koymaktadır.</a:t>
            </a:r>
          </a:p>
          <a:p>
            <a:r>
              <a:rPr lang="tr-TR" dirty="0" smtClean="0"/>
              <a:t>Uygarlıklar sürekliliklerdir, bitme tükenmez tarihsel sürekliliklerdir.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1157831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227</Words>
  <Application>Microsoft Office PowerPoint</Application>
  <PresentationFormat>Özel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Duman</vt:lpstr>
      <vt:lpstr>Uygarlıklar</vt:lpstr>
      <vt:lpstr>Slayt 2</vt:lpstr>
      <vt:lpstr>Slayt 3</vt:lpstr>
      <vt:lpstr>Slayt 4</vt:lpstr>
      <vt:lpstr>Slayt 5</vt:lpstr>
      <vt:lpstr>Slayt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Uygarlıklar</dc:title>
  <dc:creator>nahide</dc:creator>
  <cp:lastModifiedBy>Pc</cp:lastModifiedBy>
  <cp:revision>3</cp:revision>
  <dcterms:created xsi:type="dcterms:W3CDTF">2018-01-29T11:17:05Z</dcterms:created>
  <dcterms:modified xsi:type="dcterms:W3CDTF">2019-09-01T17:58:59Z</dcterms:modified>
</cp:coreProperties>
</file>