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8959" autoAdjust="0"/>
    <p:restoredTop sz="94660"/>
  </p:normalViewPr>
  <p:slideViewPr>
    <p:cSldViewPr snapToGrid="0">
      <p:cViewPr varScale="1">
        <p:scale>
          <a:sx n="54" d="100"/>
          <a:sy n="54" d="100"/>
        </p:scale>
        <p:origin x="-518" y="-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EB573-F72C-414B-9837-D2CA2B2DB088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379A50B-E0C4-48E2-9127-0DCC9D0D2D1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145592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EB573-F72C-414B-9837-D2CA2B2DB088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379A50B-E0C4-48E2-9127-0DCC9D0D2D1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99738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EB573-F72C-414B-9837-D2CA2B2DB088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379A50B-E0C4-48E2-9127-0DCC9D0D2D18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6215423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EB573-F72C-414B-9837-D2CA2B2DB088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379A50B-E0C4-48E2-9127-0DCC9D0D2D1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0476919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EB573-F72C-414B-9837-D2CA2B2DB088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379A50B-E0C4-48E2-9127-0DCC9D0D2D18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4734463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EB573-F72C-414B-9837-D2CA2B2DB088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379A50B-E0C4-48E2-9127-0DCC9D0D2D1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2373838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EB573-F72C-414B-9837-D2CA2B2DB088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9A50B-E0C4-48E2-9127-0DCC9D0D2D1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553924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EB573-F72C-414B-9837-D2CA2B2DB088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9A50B-E0C4-48E2-9127-0DCC9D0D2D1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59299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EB573-F72C-414B-9837-D2CA2B2DB088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9A50B-E0C4-48E2-9127-0DCC9D0D2D1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70511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EB573-F72C-414B-9837-D2CA2B2DB088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379A50B-E0C4-48E2-9127-0DCC9D0D2D1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36745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EB573-F72C-414B-9837-D2CA2B2DB088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379A50B-E0C4-48E2-9127-0DCC9D0D2D1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49368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EB573-F72C-414B-9837-D2CA2B2DB088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379A50B-E0C4-48E2-9127-0DCC9D0D2D1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61229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EB573-F72C-414B-9837-D2CA2B2DB088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9A50B-E0C4-48E2-9127-0DCC9D0D2D1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101429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EB573-F72C-414B-9837-D2CA2B2DB088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9A50B-E0C4-48E2-9127-0DCC9D0D2D1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04962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EB573-F72C-414B-9837-D2CA2B2DB088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9A50B-E0C4-48E2-9127-0DCC9D0D2D1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56750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EB573-F72C-414B-9837-D2CA2B2DB088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379A50B-E0C4-48E2-9127-0DCC9D0D2D1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201127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EB573-F72C-414B-9837-D2CA2B2DB088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379A50B-E0C4-48E2-9127-0DCC9D0D2D1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31865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Uygarlıklar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23403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Ulusların, uygarlıkların hayatı, psişik veya dinsel tutumlar, aslında görünüşte daha az bir değişmezliğe sahiptirler,  ama insan kuşakları birbirlerini izlerken, onlar da fazlasıyla değişmektedirler.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804510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Uygarlık kelimesi, hem manevi hem de  maddi değerleri işaret etmektedir.</a:t>
            </a:r>
          </a:p>
          <a:p>
            <a:r>
              <a:rPr lang="tr-TR" dirty="0" smtClean="0"/>
              <a:t>«Maneviyat insanlığın tüm kazanımlarıdır.»</a:t>
            </a:r>
          </a:p>
          <a:p>
            <a:r>
              <a:rPr lang="tr-TR" dirty="0" smtClean="0"/>
              <a:t>«Uygarlık, bilim, sanat, düzen ve erdemlerin minimumudur.»</a:t>
            </a:r>
          </a:p>
          <a:p>
            <a:r>
              <a:rPr lang="tr-TR" dirty="0" smtClean="0"/>
              <a:t>Uygarlık bugün bütün uygarlıkların aslında eşitsiz bir şekilde paylaştıkları ortak varlık, insanın artık hiç unutmadığı şeydir. Ateş, yazı, hesap vb. hepsi uygarlığın ortak malları haline gelmişlerdir.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379301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Uygarlıkların geçmişi, kendi özgünlüklerini ve özerkliklerini kaybetmeksizin, birbirleriyle yıllar boyunca olan sürekli alış verişlerin tarihinden ibarettir.</a:t>
            </a:r>
          </a:p>
          <a:p>
            <a:r>
              <a:rPr lang="tr-TR" dirty="0" smtClean="0"/>
              <a:t>Uygarlıkların gerçekliklerinin esas bölümü, onların coğrafi yerleşimlerinin zorlama veya  avantajlarına bağımlıdır.</a:t>
            </a:r>
          </a:p>
          <a:p>
            <a:r>
              <a:rPr lang="tr-TR" dirty="0" smtClean="0"/>
              <a:t>Her uygarlık, sınırları aşağı yukarı sabit bir mekana, buna bağlı olarak da kendine özgü bir coğrafyaya bağlıdır.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7717019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Her uygarlık kültür varlıkları ithal ve ihraç eder.</a:t>
            </a:r>
          </a:p>
          <a:p>
            <a:r>
              <a:rPr lang="tr-TR" dirty="0" smtClean="0"/>
              <a:t>Bir uygarlık, tıpkı bir ayna gibi, gerilim ve çabaları kaydeden bir makine gibidir.</a:t>
            </a:r>
          </a:p>
          <a:p>
            <a:r>
              <a:rPr lang="tr-TR" dirty="0" smtClean="0"/>
              <a:t>Kent uygarlık katları boyunca çoğalır, kültürler düzeyinde ancak taslak halindedir. </a:t>
            </a:r>
          </a:p>
          <a:p>
            <a:r>
              <a:rPr lang="tr-TR" dirty="0" smtClean="0"/>
              <a:t>İlkel toplumlar bir uygarlığın ortasındaki gerçek kültürlerdir.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349075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Her toplum, her uygarlık; ekonomik, teknolojik, nüfussal verilere bağımlıdır. </a:t>
            </a:r>
          </a:p>
          <a:p>
            <a:r>
              <a:rPr lang="tr-TR" dirty="0" smtClean="0"/>
              <a:t>Uygarlıklar ortak zihniyetlerdir.</a:t>
            </a:r>
          </a:p>
          <a:p>
            <a:r>
              <a:rPr lang="tr-TR" dirty="0" smtClean="0"/>
              <a:t>Kadının toplumdaki yeri, her zaman uygarlığın bir yapısını ortaya koymaktadır.</a:t>
            </a:r>
          </a:p>
          <a:p>
            <a:r>
              <a:rPr lang="tr-TR" dirty="0" smtClean="0"/>
              <a:t>Uygarlıklar sürekliliklerdir, bitme tükenmez tarihsel sürekliliklerdir.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811578314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66</TotalTime>
  <Words>227</Words>
  <Application>Microsoft Office PowerPoint</Application>
  <PresentationFormat>Özel</PresentationFormat>
  <Paragraphs>17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Duman</vt:lpstr>
      <vt:lpstr>Uygarlıklar</vt:lpstr>
      <vt:lpstr>Slayt 2</vt:lpstr>
      <vt:lpstr>Slayt 3</vt:lpstr>
      <vt:lpstr>Slayt 4</vt:lpstr>
      <vt:lpstr>Slayt 5</vt:lpstr>
      <vt:lpstr>Slayt 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Uygarlıklar</dc:title>
  <dc:creator>nahide</dc:creator>
  <cp:lastModifiedBy>Pc</cp:lastModifiedBy>
  <cp:revision>3</cp:revision>
  <dcterms:created xsi:type="dcterms:W3CDTF">2018-01-29T11:17:05Z</dcterms:created>
  <dcterms:modified xsi:type="dcterms:W3CDTF">2019-09-01T17:58:59Z</dcterms:modified>
</cp:coreProperties>
</file>