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3" r:id="rId5"/>
    <p:sldId id="264" r:id="rId6"/>
    <p:sldId id="260" r:id="rId7"/>
    <p:sldId id="261" r:id="rId8"/>
    <p:sldId id="265" r:id="rId9"/>
    <p:sldId id="262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8" d="100"/>
          <a:sy n="88" d="100"/>
        </p:scale>
        <p:origin x="451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04D1E-9170-448D-95AF-6F5A1BC1EC0F}" type="datetimeFigureOut">
              <a:rPr lang="tr-TR" smtClean="0"/>
              <a:t>13.11.2019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BCCE5-752E-4FBB-BBC5-6D10A69126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731157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04D1E-9170-448D-95AF-6F5A1BC1EC0F}" type="datetimeFigureOut">
              <a:rPr lang="tr-TR" smtClean="0"/>
              <a:t>13.11.2019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BCCE5-752E-4FBB-BBC5-6D10A69126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803382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04D1E-9170-448D-95AF-6F5A1BC1EC0F}" type="datetimeFigureOut">
              <a:rPr lang="tr-TR" smtClean="0"/>
              <a:t>13.11.2019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BCCE5-752E-4FBB-BBC5-6D10A69126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59431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04D1E-9170-448D-95AF-6F5A1BC1EC0F}" type="datetimeFigureOut">
              <a:rPr lang="tr-TR" smtClean="0"/>
              <a:t>13.11.2019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BCCE5-752E-4FBB-BBC5-6D10A69126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67123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04D1E-9170-448D-95AF-6F5A1BC1EC0F}" type="datetimeFigureOut">
              <a:rPr lang="tr-TR" smtClean="0"/>
              <a:t>13.11.2019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BCCE5-752E-4FBB-BBC5-6D10A69126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335418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04D1E-9170-448D-95AF-6F5A1BC1EC0F}" type="datetimeFigureOut">
              <a:rPr lang="tr-TR" smtClean="0"/>
              <a:t>13.11.2019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BCCE5-752E-4FBB-BBC5-6D10A69126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822311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04D1E-9170-448D-95AF-6F5A1BC1EC0F}" type="datetimeFigureOut">
              <a:rPr lang="tr-TR" smtClean="0"/>
              <a:t>13.11.2019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BCCE5-752E-4FBB-BBC5-6D10A69126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41505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04D1E-9170-448D-95AF-6F5A1BC1EC0F}" type="datetimeFigureOut">
              <a:rPr lang="tr-TR" smtClean="0"/>
              <a:t>13.11.2019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BCCE5-752E-4FBB-BBC5-6D10A69126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840391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04D1E-9170-448D-95AF-6F5A1BC1EC0F}" type="datetimeFigureOut">
              <a:rPr lang="tr-TR" smtClean="0"/>
              <a:t>13.11.2019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BCCE5-752E-4FBB-BBC5-6D10A69126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482454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04D1E-9170-448D-95AF-6F5A1BC1EC0F}" type="datetimeFigureOut">
              <a:rPr lang="tr-TR" smtClean="0"/>
              <a:t>13.11.2019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BCCE5-752E-4FBB-BBC5-6D10A69126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47826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04D1E-9170-448D-95AF-6F5A1BC1EC0F}" type="datetimeFigureOut">
              <a:rPr lang="tr-TR" smtClean="0"/>
              <a:t>13.11.2019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BCCE5-752E-4FBB-BBC5-6D10A69126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624108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A04D1E-9170-448D-95AF-6F5A1BC1EC0F}" type="datetimeFigureOut">
              <a:rPr lang="tr-TR" smtClean="0"/>
              <a:t>13.11.2019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DBCCE5-752E-4FBB-BBC5-6D10A69126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616731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TARIM EKONOMİSİ İSTATİSTİĞİ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PROF. DR. AHMET ÖZÇELİK</a:t>
            </a:r>
          </a:p>
          <a:p>
            <a:r>
              <a:rPr lang="tr-TR" dirty="0" smtClean="0"/>
              <a:t>4. HAFTA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476836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GRAFİKLER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Grafik, bir olayın sınıf, yer ve zaman bakımından özellikleri ve diğer olaylarla </a:t>
            </a:r>
            <a:r>
              <a:rPr lang="tr-TR" dirty="0" err="1" smtClean="0"/>
              <a:t>mükayesesi</a:t>
            </a:r>
            <a:r>
              <a:rPr lang="tr-TR" dirty="0" smtClean="0"/>
              <a:t> hakkında, göz yoluyla, kolay ve çabuk bilgi edinmeyi sağlayan, verileri şekiller halinde sunma aracıdır.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724845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GRAFİK ÇEŞİTLERİ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Koordinat eksenlerine göre çizilen grafikler:</a:t>
            </a:r>
          </a:p>
          <a:p>
            <a:pPr algn="just"/>
            <a:r>
              <a:rPr lang="tr-TR" dirty="0" smtClean="0"/>
              <a:t>Noktalı diyagramlar</a:t>
            </a:r>
          </a:p>
          <a:p>
            <a:pPr algn="just"/>
            <a:r>
              <a:rPr lang="tr-TR" dirty="0" smtClean="0"/>
              <a:t>Çizgili ya da çubuklu diyagramlar</a:t>
            </a:r>
          </a:p>
          <a:p>
            <a:pPr marL="0" indent="0" algn="just">
              <a:buNone/>
            </a:pPr>
            <a:endParaRPr lang="tr-TR" dirty="0" smtClean="0"/>
          </a:p>
          <a:p>
            <a:pPr marL="0" indent="0" algn="just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245065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Noktalı grafikler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Dikdörtgen 3"/>
          <p:cNvSpPr>
            <a:spLocks/>
          </p:cNvSpPr>
          <p:nvPr/>
        </p:nvSpPr>
        <p:spPr>
          <a:xfrm>
            <a:off x="5444490" y="2739390"/>
            <a:ext cx="1303020" cy="1379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tr-TR"/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74383" y="2300831"/>
            <a:ext cx="5133975" cy="2447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25195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Çizgi ve Sütun grafikler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90044" y="2214699"/>
            <a:ext cx="6296025" cy="2933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45320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GRAFİK ÇEŞİTLERİ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Kartezyen diyagramlar</a:t>
            </a:r>
          </a:p>
          <a:p>
            <a:pPr algn="just"/>
            <a:r>
              <a:rPr lang="tr-TR" dirty="0" smtClean="0"/>
              <a:t>Kümülatif diyagram</a:t>
            </a:r>
          </a:p>
          <a:p>
            <a:pPr algn="just"/>
            <a:r>
              <a:rPr lang="tr-TR" dirty="0" smtClean="0"/>
              <a:t>Z diyagramı</a:t>
            </a:r>
          </a:p>
        </p:txBody>
      </p:sp>
    </p:spTree>
    <p:extLst>
      <p:ext uri="{BB962C8B-B14F-4D97-AF65-F5344CB8AC3E}">
        <p14:creationId xmlns:p14="http://schemas.microsoft.com/office/powerpoint/2010/main" val="24629234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GRAFİK ÇEŞİTLERİ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err="1" smtClean="0"/>
              <a:t>Gantt</a:t>
            </a:r>
            <a:r>
              <a:rPr lang="tr-TR" dirty="0" smtClean="0"/>
              <a:t> grafiği</a:t>
            </a:r>
          </a:p>
          <a:p>
            <a:pPr algn="just"/>
            <a:r>
              <a:rPr lang="tr-TR" dirty="0" err="1" smtClean="0"/>
              <a:t>Logritmalı</a:t>
            </a:r>
            <a:r>
              <a:rPr lang="tr-TR" dirty="0" smtClean="0"/>
              <a:t> diyagramlar</a:t>
            </a:r>
          </a:p>
          <a:p>
            <a:pPr algn="just"/>
            <a:r>
              <a:rPr lang="tr-TR" dirty="0" smtClean="0"/>
              <a:t>Daireli grafikler</a:t>
            </a:r>
          </a:p>
          <a:p>
            <a:pPr algn="just"/>
            <a:r>
              <a:rPr lang="tr-TR" dirty="0" smtClean="0"/>
              <a:t>Alan grafikleri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742410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Gantt</a:t>
            </a:r>
            <a:r>
              <a:rPr lang="tr-TR" dirty="0" smtClean="0"/>
              <a:t> Grafiği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0193" y="2203269"/>
            <a:ext cx="9213669" cy="40407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45534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GRAFİK ÇEŞİTLERİ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err="1" smtClean="0"/>
              <a:t>Kartogramlar</a:t>
            </a:r>
            <a:endParaRPr lang="tr-TR" dirty="0" smtClean="0"/>
          </a:p>
          <a:p>
            <a:pPr algn="just"/>
            <a:r>
              <a:rPr lang="tr-TR" dirty="0" err="1" smtClean="0"/>
              <a:t>Stereogramlar</a:t>
            </a:r>
            <a:endParaRPr lang="tr-TR" dirty="0" smtClean="0"/>
          </a:p>
          <a:p>
            <a:pPr algn="just"/>
            <a:r>
              <a:rPr lang="tr-TR" dirty="0" smtClean="0"/>
              <a:t>Resimler </a:t>
            </a:r>
          </a:p>
        </p:txBody>
      </p:sp>
    </p:spTree>
    <p:extLst>
      <p:ext uri="{BB962C8B-B14F-4D97-AF65-F5344CB8AC3E}">
        <p14:creationId xmlns:p14="http://schemas.microsoft.com/office/powerpoint/2010/main" val="36958067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290</TotalTime>
  <Words>92</Words>
  <Application>Microsoft Office PowerPoint</Application>
  <PresentationFormat>Geniş ekran</PresentationFormat>
  <Paragraphs>25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Teması</vt:lpstr>
      <vt:lpstr>TARIM EKONOMİSİ İSTATİSTİĞİ</vt:lpstr>
      <vt:lpstr>GRAFİKLER</vt:lpstr>
      <vt:lpstr>GRAFİK ÇEŞİTLERİ</vt:lpstr>
      <vt:lpstr>Noktalı grafikler</vt:lpstr>
      <vt:lpstr>Çizgi ve Sütun grafikler</vt:lpstr>
      <vt:lpstr>GRAFİK ÇEŞİTLERİ</vt:lpstr>
      <vt:lpstr>GRAFİK ÇEŞİTLERİ</vt:lpstr>
      <vt:lpstr>Gantt Grafiği</vt:lpstr>
      <vt:lpstr>GRAFİK ÇEŞİTLERİ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TARIM EKONOMİSİ ve İŞLETMECİLİK DERS NOTLARI</dc:title>
  <dc:creator>hsssSSss ..</dc:creator>
  <cp:lastModifiedBy>hsssSSss ..</cp:lastModifiedBy>
  <cp:revision>12</cp:revision>
  <dcterms:created xsi:type="dcterms:W3CDTF">2018-01-08T13:58:44Z</dcterms:created>
  <dcterms:modified xsi:type="dcterms:W3CDTF">2019-11-13T07:17:15Z</dcterms:modified>
</cp:coreProperties>
</file>