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4" r:id="rId6"/>
    <p:sldId id="260" r:id="rId7"/>
    <p:sldId id="261" r:id="rId8"/>
    <p:sldId id="265" r:id="rId9"/>
    <p:sldId id="26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11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33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4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1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54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23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5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03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2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78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41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67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TARIM EKONOMİSİ İSTATİSTİĞİ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</a:p>
          <a:p>
            <a:r>
              <a:rPr lang="tr-TR" dirty="0" smtClean="0"/>
              <a:t>4. 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68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GRAFİKLER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Grafik, bir olayın sınıf, yer ve zaman bakımından özellikleri ve diğer olaylarla </a:t>
            </a:r>
            <a:r>
              <a:rPr lang="tr-TR" dirty="0" err="1" smtClean="0"/>
              <a:t>mükayesesi</a:t>
            </a:r>
            <a:r>
              <a:rPr lang="tr-TR" dirty="0" smtClean="0"/>
              <a:t> hakkında, göz yoluyla, kolay ve çabuk bilgi edinmeyi sağlayan, verileri şekiller halinde sunma aracıdır.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248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GRAFİK ÇEŞİTLERİ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Koordinat eksenlerine göre çizilen grafikler:</a:t>
            </a:r>
          </a:p>
          <a:p>
            <a:pPr algn="just"/>
            <a:r>
              <a:rPr lang="tr-TR" dirty="0" smtClean="0"/>
              <a:t>Noktalı diyagramlar</a:t>
            </a:r>
          </a:p>
          <a:p>
            <a:pPr algn="just"/>
            <a:r>
              <a:rPr lang="tr-TR" dirty="0" smtClean="0"/>
              <a:t>Çizgili ya da çubuklu diyagramlar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450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Noktalı grafikler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ikdörtgen 3"/>
          <p:cNvSpPr>
            <a:spLocks/>
          </p:cNvSpPr>
          <p:nvPr/>
        </p:nvSpPr>
        <p:spPr>
          <a:xfrm>
            <a:off x="5444490" y="2739390"/>
            <a:ext cx="1303020" cy="1379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383" y="2300831"/>
            <a:ext cx="5133975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51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Çizgi ve Sütun grafikler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044" y="2214699"/>
            <a:ext cx="629602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532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GRAFİK ÇEŞİTLERİ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Kartezyen diyagramlar</a:t>
            </a:r>
          </a:p>
          <a:p>
            <a:pPr algn="just"/>
            <a:r>
              <a:rPr lang="tr-TR" dirty="0" smtClean="0"/>
              <a:t>Kümülatif diyagram</a:t>
            </a:r>
          </a:p>
          <a:p>
            <a:pPr algn="just"/>
            <a:r>
              <a:rPr lang="tr-TR" dirty="0" smtClean="0"/>
              <a:t>Z diyagramı</a:t>
            </a:r>
          </a:p>
        </p:txBody>
      </p:sp>
    </p:spTree>
    <p:extLst>
      <p:ext uri="{BB962C8B-B14F-4D97-AF65-F5344CB8AC3E}">
        <p14:creationId xmlns:p14="http://schemas.microsoft.com/office/powerpoint/2010/main" val="2462923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GRAFİK ÇEŞİTLERİ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Gantt</a:t>
            </a:r>
            <a:r>
              <a:rPr lang="tr-TR" dirty="0" smtClean="0"/>
              <a:t> grafiği</a:t>
            </a:r>
          </a:p>
          <a:p>
            <a:pPr algn="just"/>
            <a:r>
              <a:rPr lang="tr-TR" dirty="0" err="1" smtClean="0"/>
              <a:t>Logritmalı</a:t>
            </a:r>
            <a:r>
              <a:rPr lang="tr-TR" dirty="0" smtClean="0"/>
              <a:t> diyagramlar</a:t>
            </a:r>
          </a:p>
          <a:p>
            <a:pPr algn="just"/>
            <a:r>
              <a:rPr lang="tr-TR" dirty="0" smtClean="0"/>
              <a:t>Daireli grafikler</a:t>
            </a:r>
          </a:p>
          <a:p>
            <a:pPr algn="just"/>
            <a:r>
              <a:rPr lang="tr-TR" dirty="0" smtClean="0"/>
              <a:t>Alan grafikleri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4241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Gantt</a:t>
            </a:r>
            <a:r>
              <a:rPr lang="tr-TR" dirty="0" smtClean="0"/>
              <a:t> Grafiği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193" y="2203269"/>
            <a:ext cx="9213669" cy="404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553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GRAFİK ÇEŞİTLERİ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Kartogramlar</a:t>
            </a:r>
            <a:endParaRPr lang="tr-TR" dirty="0" smtClean="0"/>
          </a:p>
          <a:p>
            <a:pPr algn="just"/>
            <a:r>
              <a:rPr lang="tr-TR" dirty="0" err="1" smtClean="0"/>
              <a:t>Stereogramlar</a:t>
            </a:r>
            <a:endParaRPr lang="tr-TR" dirty="0" smtClean="0"/>
          </a:p>
          <a:p>
            <a:pPr algn="just"/>
            <a:r>
              <a:rPr lang="tr-TR" dirty="0" smtClean="0"/>
              <a:t>Resimler </a:t>
            </a:r>
          </a:p>
        </p:txBody>
      </p:sp>
    </p:spTree>
    <p:extLst>
      <p:ext uri="{BB962C8B-B14F-4D97-AF65-F5344CB8AC3E}">
        <p14:creationId xmlns:p14="http://schemas.microsoft.com/office/powerpoint/2010/main" val="3695806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92</Words>
  <Application>Microsoft Office PowerPoint</Application>
  <PresentationFormat>Geniş ekran</PresentationFormat>
  <Paragraphs>25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TARIM EKONOMİSİ İSTATİSTİĞİ</vt:lpstr>
      <vt:lpstr>GRAFİKLER</vt:lpstr>
      <vt:lpstr>GRAFİK ÇEŞİTLERİ</vt:lpstr>
      <vt:lpstr>Noktalı grafikler</vt:lpstr>
      <vt:lpstr>Çizgi ve Sütun grafikler</vt:lpstr>
      <vt:lpstr>GRAFİK ÇEŞİTLERİ</vt:lpstr>
      <vt:lpstr>GRAFİK ÇEŞİTLERİ</vt:lpstr>
      <vt:lpstr>Gantt Grafiği</vt:lpstr>
      <vt:lpstr>GRAFİK ÇEŞİTLERİ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 EKONOMİSİ ve İŞLETMECİLİK DERS NOTLARI</dc:title>
  <dc:creator>hsssSSss ..</dc:creator>
  <cp:lastModifiedBy>hsssSSss ..</cp:lastModifiedBy>
  <cp:revision>12</cp:revision>
  <dcterms:created xsi:type="dcterms:W3CDTF">2018-01-08T13:58:44Z</dcterms:created>
  <dcterms:modified xsi:type="dcterms:W3CDTF">2019-11-13T07:17:15Z</dcterms:modified>
</cp:coreProperties>
</file>