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6206-FFAB-4C38-965A-328F258E5B2A}" type="datetimeFigureOut">
              <a:rPr lang="tr-TR" smtClean="0"/>
              <a:t>15.02.2020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FD05-DFB8-450E-8CF7-001DF690774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6206-FFAB-4C38-965A-328F258E5B2A}" type="datetimeFigureOut">
              <a:rPr lang="tr-TR" smtClean="0"/>
              <a:t>15.02.2020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FD05-DFB8-450E-8CF7-001DF690774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6206-FFAB-4C38-965A-328F258E5B2A}" type="datetimeFigureOut">
              <a:rPr lang="tr-TR" smtClean="0"/>
              <a:t>15.02.2020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FD05-DFB8-450E-8CF7-001DF690774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6206-FFAB-4C38-965A-328F258E5B2A}" type="datetimeFigureOut">
              <a:rPr lang="tr-TR" smtClean="0"/>
              <a:t>15.02.2020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FD05-DFB8-450E-8CF7-001DF690774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6206-FFAB-4C38-965A-328F258E5B2A}" type="datetimeFigureOut">
              <a:rPr lang="tr-TR" smtClean="0"/>
              <a:t>15.02.2020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FD05-DFB8-450E-8CF7-001DF690774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6206-FFAB-4C38-965A-328F258E5B2A}" type="datetimeFigureOut">
              <a:rPr lang="tr-TR" smtClean="0"/>
              <a:t>15.02.2020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FD05-DFB8-450E-8CF7-001DF690774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6206-FFAB-4C38-965A-328F258E5B2A}" type="datetimeFigureOut">
              <a:rPr lang="tr-TR" smtClean="0"/>
              <a:t>15.02.2020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FD05-DFB8-450E-8CF7-001DF690774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6206-FFAB-4C38-965A-328F258E5B2A}" type="datetimeFigureOut">
              <a:rPr lang="tr-TR" smtClean="0"/>
              <a:t>15.02.2020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FD05-DFB8-450E-8CF7-001DF690774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6206-FFAB-4C38-965A-328F258E5B2A}" type="datetimeFigureOut">
              <a:rPr lang="tr-TR" smtClean="0"/>
              <a:t>15.02.2020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FD05-DFB8-450E-8CF7-001DF690774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6206-FFAB-4C38-965A-328F258E5B2A}" type="datetimeFigureOut">
              <a:rPr lang="tr-TR" smtClean="0"/>
              <a:t>15.02.2020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FD05-DFB8-450E-8CF7-001DF690774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6206-FFAB-4C38-965A-328F258E5B2A}" type="datetimeFigureOut">
              <a:rPr lang="tr-TR" smtClean="0"/>
              <a:t>15.02.2020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FD05-DFB8-450E-8CF7-001DF690774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56206-FFAB-4C38-965A-328F258E5B2A}" type="datetimeFigureOut">
              <a:rPr lang="tr-TR" smtClean="0"/>
              <a:t>15.02.2020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3FD05-DFB8-450E-8CF7-001DF6907743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drawingpost.com/create-a-spiral-earring-in-rhino-3d-81538f2b6470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500298" y="500042"/>
            <a:ext cx="4572032" cy="857256"/>
          </a:xfrm>
        </p:spPr>
        <p:txBody>
          <a:bodyPr>
            <a:noAutofit/>
          </a:bodyPr>
          <a:lstStyle/>
          <a:p>
            <a:r>
              <a:rPr lang="tr-TR" b="1" dirty="0" smtClean="0"/>
              <a:t>Küpe Çizimi</a:t>
            </a:r>
            <a:br>
              <a:rPr lang="tr-TR" b="1" dirty="0" smtClean="0"/>
            </a:br>
            <a:endParaRPr lang="tr-TR" b="1" dirty="0"/>
          </a:p>
        </p:txBody>
      </p:sp>
      <p:pic>
        <p:nvPicPr>
          <p:cNvPr id="1026" name="Picture 2" descr="https://miro.medium.com/max/925/1*6fKYr2Rtr6iatKG9FFE5ZQ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8326099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500298" y="500042"/>
            <a:ext cx="4572032" cy="857256"/>
          </a:xfrm>
        </p:spPr>
        <p:txBody>
          <a:bodyPr>
            <a:noAutofit/>
          </a:bodyPr>
          <a:lstStyle/>
          <a:p>
            <a:r>
              <a:rPr lang="tr-TR" b="1" dirty="0" smtClean="0"/>
              <a:t>Küpe Çizimi</a:t>
            </a:r>
            <a:br>
              <a:rPr lang="tr-TR" b="1" dirty="0" smtClean="0"/>
            </a:br>
            <a:endParaRPr lang="tr-TR" b="1" dirty="0"/>
          </a:p>
        </p:txBody>
      </p:sp>
      <p:sp>
        <p:nvSpPr>
          <p:cNvPr id="5" name="4 Dikdörtgen"/>
          <p:cNvSpPr/>
          <p:nvPr/>
        </p:nvSpPr>
        <p:spPr>
          <a:xfrm>
            <a:off x="500034" y="5857892"/>
            <a:ext cx="5068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Spiral küpe şekildeki gibi tamamlanır.</a:t>
            </a:r>
            <a:r>
              <a:rPr lang="tr-TR" b="1" dirty="0" err="1" smtClean="0"/>
              <a:t>Render</a:t>
            </a:r>
            <a:r>
              <a:rPr lang="tr-TR" b="1" dirty="0" smtClean="0"/>
              <a:t> yapılır.</a:t>
            </a:r>
            <a:endParaRPr lang="tr-TR" dirty="0"/>
          </a:p>
        </p:txBody>
      </p:sp>
      <p:pic>
        <p:nvPicPr>
          <p:cNvPr id="22530" name="Picture 2" descr="https://miro.medium.com/max/925/1*0kvwUGEpM5wypU7nUB7U3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7929618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500298" y="500042"/>
            <a:ext cx="4572032" cy="857256"/>
          </a:xfrm>
        </p:spPr>
        <p:txBody>
          <a:bodyPr>
            <a:noAutofit/>
          </a:bodyPr>
          <a:lstStyle/>
          <a:p>
            <a:r>
              <a:rPr lang="tr-TR" b="1" dirty="0" smtClean="0"/>
              <a:t>Küpe Çizimi</a:t>
            </a:r>
            <a:br>
              <a:rPr lang="tr-TR" b="1" dirty="0" smtClean="0"/>
            </a:br>
            <a:endParaRPr lang="tr-TR" b="1" dirty="0"/>
          </a:p>
        </p:txBody>
      </p:sp>
      <p:sp>
        <p:nvSpPr>
          <p:cNvPr id="5" name="4 Dikdörtgen"/>
          <p:cNvSpPr/>
          <p:nvPr/>
        </p:nvSpPr>
        <p:spPr>
          <a:xfrm>
            <a:off x="500034" y="5857892"/>
            <a:ext cx="8035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Kaynak:</a:t>
            </a:r>
            <a:r>
              <a:rPr lang="tr-TR" dirty="0" smtClean="0">
                <a:hlinkClick r:id="rId2"/>
              </a:rPr>
              <a:t> https://drawingpost.com/create-a-spiral-earring-in-rhino-3d-81538f2b6470</a:t>
            </a:r>
            <a:endParaRPr lang="tr-TR" dirty="0"/>
          </a:p>
        </p:txBody>
      </p:sp>
      <p:pic>
        <p:nvPicPr>
          <p:cNvPr id="22530" name="Picture 2" descr="https://miro.medium.com/max/925/1*0kvwUGEpM5wypU7nUB7U3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14422"/>
            <a:ext cx="7929618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500298" y="500042"/>
            <a:ext cx="4572032" cy="857256"/>
          </a:xfrm>
        </p:spPr>
        <p:txBody>
          <a:bodyPr>
            <a:noAutofit/>
          </a:bodyPr>
          <a:lstStyle/>
          <a:p>
            <a:r>
              <a:rPr lang="tr-TR" b="1" dirty="0" smtClean="0"/>
              <a:t>Küpe Çizimi</a:t>
            </a:r>
            <a:br>
              <a:rPr lang="tr-TR" b="1" dirty="0" smtClean="0"/>
            </a:br>
            <a:endParaRPr lang="tr-TR" b="1" dirty="0"/>
          </a:p>
        </p:txBody>
      </p:sp>
      <p:pic>
        <p:nvPicPr>
          <p:cNvPr id="4098" name="Picture 2" descr="https://miro.medium.com/max/925/1*5BD_vRwBWmW8_qn4kcWXC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7929618" cy="4286280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714348" y="564357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 err="1" smtClean="0"/>
              <a:t>Line</a:t>
            </a:r>
            <a:r>
              <a:rPr lang="tr-TR" b="1" dirty="0" smtClean="0"/>
              <a:t> Komutu kullanılarak çizilir.</a:t>
            </a: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500298" y="500042"/>
            <a:ext cx="4572032" cy="857256"/>
          </a:xfrm>
        </p:spPr>
        <p:txBody>
          <a:bodyPr>
            <a:noAutofit/>
          </a:bodyPr>
          <a:lstStyle/>
          <a:p>
            <a:r>
              <a:rPr lang="tr-TR" b="1" dirty="0" smtClean="0"/>
              <a:t>Küpe Çizimi</a:t>
            </a:r>
            <a:br>
              <a:rPr lang="tr-TR" b="1" dirty="0" smtClean="0"/>
            </a:br>
            <a:endParaRPr lang="tr-TR" b="1" dirty="0"/>
          </a:p>
        </p:txBody>
      </p:sp>
      <p:pic>
        <p:nvPicPr>
          <p:cNvPr id="15362" name="Picture 2" descr="https://miro.medium.com/max/925/1*H3GgP6JNfZPfk12llP8DMQ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8404680" cy="4543071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500034" y="6000768"/>
            <a:ext cx="2437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Şekildeki gibi eğri çizilir.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500298" y="500042"/>
            <a:ext cx="4572032" cy="857256"/>
          </a:xfrm>
        </p:spPr>
        <p:txBody>
          <a:bodyPr>
            <a:noAutofit/>
          </a:bodyPr>
          <a:lstStyle/>
          <a:p>
            <a:r>
              <a:rPr lang="tr-TR" b="1" dirty="0" smtClean="0"/>
              <a:t>Küpe Çizimi</a:t>
            </a:r>
            <a:br>
              <a:rPr lang="tr-TR" b="1" dirty="0" smtClean="0"/>
            </a:br>
            <a:endParaRPr lang="tr-TR" b="1" dirty="0"/>
          </a:p>
        </p:txBody>
      </p:sp>
      <p:sp>
        <p:nvSpPr>
          <p:cNvPr id="5" name="4 Dikdörtgen"/>
          <p:cNvSpPr/>
          <p:nvPr/>
        </p:nvSpPr>
        <p:spPr>
          <a:xfrm>
            <a:off x="428596" y="5572140"/>
            <a:ext cx="5645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 smtClean="0"/>
              <a:t>Revolve</a:t>
            </a:r>
            <a:r>
              <a:rPr lang="tr-TR" b="1" dirty="0" smtClean="0"/>
              <a:t> komutu ile kendi ekseninde döndürerek katı yap.</a:t>
            </a:r>
            <a:endParaRPr lang="tr-TR" dirty="0"/>
          </a:p>
        </p:txBody>
      </p:sp>
      <p:pic>
        <p:nvPicPr>
          <p:cNvPr id="16386" name="Picture 2" descr="https://miro.medium.com/max/925/1*xF7Se89PeobDMb-nBeO-V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8429652" cy="39869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500298" y="500042"/>
            <a:ext cx="4572032" cy="857256"/>
          </a:xfrm>
        </p:spPr>
        <p:txBody>
          <a:bodyPr>
            <a:noAutofit/>
          </a:bodyPr>
          <a:lstStyle/>
          <a:p>
            <a:r>
              <a:rPr lang="tr-TR" b="1" dirty="0" smtClean="0"/>
              <a:t>Küpe Çizimi</a:t>
            </a:r>
            <a:br>
              <a:rPr lang="tr-TR" b="1" dirty="0" smtClean="0"/>
            </a:br>
            <a:endParaRPr lang="tr-TR" b="1" dirty="0"/>
          </a:p>
        </p:txBody>
      </p:sp>
      <p:sp>
        <p:nvSpPr>
          <p:cNvPr id="5" name="4 Dikdörtgen"/>
          <p:cNvSpPr/>
          <p:nvPr/>
        </p:nvSpPr>
        <p:spPr>
          <a:xfrm>
            <a:off x="428596" y="5786454"/>
            <a:ext cx="5645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 smtClean="0"/>
              <a:t>Revolve</a:t>
            </a:r>
            <a:r>
              <a:rPr lang="tr-TR" b="1" dirty="0" smtClean="0"/>
              <a:t> komutu ile kendi ekseninde döndürerek katı yap.</a:t>
            </a:r>
            <a:endParaRPr lang="tr-TR" dirty="0"/>
          </a:p>
        </p:txBody>
      </p:sp>
      <p:pic>
        <p:nvPicPr>
          <p:cNvPr id="17410" name="Picture 2" descr="https://miro.medium.com/max/925/1*kmHBVrDGWeeNdnAHEShj-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8061778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500298" y="500042"/>
            <a:ext cx="4572032" cy="857256"/>
          </a:xfrm>
        </p:spPr>
        <p:txBody>
          <a:bodyPr>
            <a:noAutofit/>
          </a:bodyPr>
          <a:lstStyle/>
          <a:p>
            <a:r>
              <a:rPr lang="tr-TR" b="1" dirty="0" smtClean="0"/>
              <a:t>Küpe Çizimi</a:t>
            </a:r>
            <a:br>
              <a:rPr lang="tr-TR" b="1" dirty="0" smtClean="0"/>
            </a:br>
            <a:endParaRPr lang="tr-TR" b="1" dirty="0"/>
          </a:p>
        </p:txBody>
      </p:sp>
      <p:sp>
        <p:nvSpPr>
          <p:cNvPr id="5" name="4 Dikdörtgen"/>
          <p:cNvSpPr/>
          <p:nvPr/>
        </p:nvSpPr>
        <p:spPr>
          <a:xfrm>
            <a:off x="357158" y="5572140"/>
            <a:ext cx="2708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Eğri çizgi  ile Spiral oluştur </a:t>
            </a:r>
            <a:endParaRPr lang="tr-TR" dirty="0"/>
          </a:p>
        </p:txBody>
      </p:sp>
      <p:pic>
        <p:nvPicPr>
          <p:cNvPr id="18434" name="Picture 2" descr="https://miro.medium.com/max/925/1*yKsI2HB_9NNp2OOiKG32lw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433" y="1428736"/>
            <a:ext cx="8307219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500298" y="500042"/>
            <a:ext cx="4572032" cy="857256"/>
          </a:xfrm>
        </p:spPr>
        <p:txBody>
          <a:bodyPr>
            <a:noAutofit/>
          </a:bodyPr>
          <a:lstStyle/>
          <a:p>
            <a:r>
              <a:rPr lang="tr-TR" b="1" dirty="0" smtClean="0"/>
              <a:t>Küpe Çizimi</a:t>
            </a:r>
            <a:br>
              <a:rPr lang="tr-TR" b="1" dirty="0" smtClean="0"/>
            </a:br>
            <a:endParaRPr lang="tr-TR" b="1" dirty="0"/>
          </a:p>
        </p:txBody>
      </p:sp>
      <p:sp>
        <p:nvSpPr>
          <p:cNvPr id="5" name="4 Dikdörtgen"/>
          <p:cNvSpPr/>
          <p:nvPr/>
        </p:nvSpPr>
        <p:spPr>
          <a:xfrm>
            <a:off x="357158" y="5572140"/>
            <a:ext cx="449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 smtClean="0"/>
              <a:t>Array</a:t>
            </a:r>
            <a:r>
              <a:rPr lang="tr-TR" b="1" dirty="0" smtClean="0"/>
              <a:t> Polar Komutu ile Spirali 6 adet kopyala.</a:t>
            </a:r>
            <a:endParaRPr lang="tr-TR" dirty="0"/>
          </a:p>
        </p:txBody>
      </p:sp>
      <p:pic>
        <p:nvPicPr>
          <p:cNvPr id="19458" name="Picture 2" descr="https://miro.medium.com/max/925/1*ZldUyps4RMco9_KAuGD62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865" y="1142984"/>
            <a:ext cx="7665297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500298" y="500042"/>
            <a:ext cx="4572032" cy="857256"/>
          </a:xfrm>
        </p:spPr>
        <p:txBody>
          <a:bodyPr>
            <a:noAutofit/>
          </a:bodyPr>
          <a:lstStyle/>
          <a:p>
            <a:r>
              <a:rPr lang="tr-TR" b="1" dirty="0" smtClean="0"/>
              <a:t>Küpe Çizimi</a:t>
            </a:r>
            <a:br>
              <a:rPr lang="tr-TR" b="1" dirty="0" smtClean="0"/>
            </a:br>
            <a:endParaRPr lang="tr-TR" b="1" dirty="0"/>
          </a:p>
        </p:txBody>
      </p:sp>
      <p:sp>
        <p:nvSpPr>
          <p:cNvPr id="5" name="4 Dikdörtgen"/>
          <p:cNvSpPr/>
          <p:nvPr/>
        </p:nvSpPr>
        <p:spPr>
          <a:xfrm>
            <a:off x="500034" y="6143644"/>
            <a:ext cx="6690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Boru yapma komutu ile spiral çizgilerin her biri boru haline getirilir.</a:t>
            </a:r>
            <a:endParaRPr lang="tr-TR" dirty="0"/>
          </a:p>
        </p:txBody>
      </p:sp>
      <p:pic>
        <p:nvPicPr>
          <p:cNvPr id="20482" name="Picture 2" descr="https://miro.medium.com/max/925/1*jXW34TxBUahr7Ew1MwoM_Q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8458259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500298" y="500042"/>
            <a:ext cx="4572032" cy="857256"/>
          </a:xfrm>
        </p:spPr>
        <p:txBody>
          <a:bodyPr>
            <a:noAutofit/>
          </a:bodyPr>
          <a:lstStyle/>
          <a:p>
            <a:r>
              <a:rPr lang="tr-TR" b="1" dirty="0" smtClean="0"/>
              <a:t>Küpe Çizimi</a:t>
            </a:r>
            <a:br>
              <a:rPr lang="tr-TR" b="1" dirty="0" smtClean="0"/>
            </a:br>
            <a:endParaRPr lang="tr-TR" b="1" dirty="0"/>
          </a:p>
        </p:txBody>
      </p:sp>
      <p:sp>
        <p:nvSpPr>
          <p:cNvPr id="5" name="4 Dikdörtgen"/>
          <p:cNvSpPr/>
          <p:nvPr/>
        </p:nvSpPr>
        <p:spPr>
          <a:xfrm>
            <a:off x="500034" y="5857892"/>
            <a:ext cx="6690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Boru yapma komutu ile spiral çizgilerin her biri boru haline getirilir.</a:t>
            </a:r>
            <a:endParaRPr lang="tr-TR" dirty="0"/>
          </a:p>
        </p:txBody>
      </p:sp>
      <p:pic>
        <p:nvPicPr>
          <p:cNvPr id="21506" name="Picture 2" descr="https://miro.medium.com/max/925/1*7vAgU4jKD_3sK-UcYGGX-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8358214" cy="45179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100</Words>
  <Application>Microsoft Office PowerPoint</Application>
  <PresentationFormat>Ekran Gösterisi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Ofis Teması</vt:lpstr>
      <vt:lpstr>Küpe Çizimi </vt:lpstr>
      <vt:lpstr>Küpe Çizimi </vt:lpstr>
      <vt:lpstr>Küpe Çizimi </vt:lpstr>
      <vt:lpstr>Küpe Çizimi </vt:lpstr>
      <vt:lpstr>Küpe Çizimi </vt:lpstr>
      <vt:lpstr>Küpe Çizimi </vt:lpstr>
      <vt:lpstr>Küpe Çizimi </vt:lpstr>
      <vt:lpstr>Küpe Çizimi </vt:lpstr>
      <vt:lpstr>Küpe Çizimi </vt:lpstr>
      <vt:lpstr>Küpe Çizimi </vt:lpstr>
      <vt:lpstr>Küpe Çizimi </vt:lpstr>
    </vt:vector>
  </TitlesOfParts>
  <Company>NeC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Küpe Çizimi </dc:title>
  <dc:creator>pc</dc:creator>
  <cp:lastModifiedBy>pc</cp:lastModifiedBy>
  <cp:revision>1</cp:revision>
  <dcterms:created xsi:type="dcterms:W3CDTF">2020-02-15T21:47:53Z</dcterms:created>
  <dcterms:modified xsi:type="dcterms:W3CDTF">2020-02-15T22:04:34Z</dcterms:modified>
</cp:coreProperties>
</file>