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50" d="100"/>
          <a:sy n="50" d="100"/>
        </p:scale>
        <p:origin x="-1267" y="-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56206-FFAB-4C38-965A-328F258E5B2A}" type="datetimeFigureOut">
              <a:rPr lang="tr-TR" smtClean="0"/>
              <a:t>15.02.2020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E3FD05-DFB8-450E-8CF7-001DF6907743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56206-FFAB-4C38-965A-328F258E5B2A}" type="datetimeFigureOut">
              <a:rPr lang="tr-TR" smtClean="0"/>
              <a:t>15.02.2020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E3FD05-DFB8-450E-8CF7-001DF6907743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56206-FFAB-4C38-965A-328F258E5B2A}" type="datetimeFigureOut">
              <a:rPr lang="tr-TR" smtClean="0"/>
              <a:t>15.02.2020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E3FD05-DFB8-450E-8CF7-001DF6907743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56206-FFAB-4C38-965A-328F258E5B2A}" type="datetimeFigureOut">
              <a:rPr lang="tr-TR" smtClean="0"/>
              <a:t>15.02.2020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E3FD05-DFB8-450E-8CF7-001DF6907743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56206-FFAB-4C38-965A-328F258E5B2A}" type="datetimeFigureOut">
              <a:rPr lang="tr-TR" smtClean="0"/>
              <a:t>15.02.2020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E3FD05-DFB8-450E-8CF7-001DF6907743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56206-FFAB-4C38-965A-328F258E5B2A}" type="datetimeFigureOut">
              <a:rPr lang="tr-TR" smtClean="0"/>
              <a:t>15.02.2020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E3FD05-DFB8-450E-8CF7-001DF6907743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56206-FFAB-4C38-965A-328F258E5B2A}" type="datetimeFigureOut">
              <a:rPr lang="tr-TR" smtClean="0"/>
              <a:t>15.02.2020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E3FD05-DFB8-450E-8CF7-001DF6907743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56206-FFAB-4C38-965A-328F258E5B2A}" type="datetimeFigureOut">
              <a:rPr lang="tr-TR" smtClean="0"/>
              <a:t>15.02.2020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E3FD05-DFB8-450E-8CF7-001DF6907743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56206-FFAB-4C38-965A-328F258E5B2A}" type="datetimeFigureOut">
              <a:rPr lang="tr-TR" smtClean="0"/>
              <a:t>15.02.2020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E3FD05-DFB8-450E-8CF7-001DF6907743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56206-FFAB-4C38-965A-328F258E5B2A}" type="datetimeFigureOut">
              <a:rPr lang="tr-TR" smtClean="0"/>
              <a:t>15.02.2020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E3FD05-DFB8-450E-8CF7-001DF6907743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56206-FFAB-4C38-965A-328F258E5B2A}" type="datetimeFigureOut">
              <a:rPr lang="tr-TR" smtClean="0"/>
              <a:t>15.02.2020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E3FD05-DFB8-450E-8CF7-001DF6907743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256206-FFAB-4C38-965A-328F258E5B2A}" type="datetimeFigureOut">
              <a:rPr lang="tr-TR" smtClean="0"/>
              <a:t>15.02.2020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E3FD05-DFB8-450E-8CF7-001DF6907743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hyperlink" Target="https://drawingpost.com/create-a-spiral-earring-in-rhino-3d-81538f2b6470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2500298" y="500042"/>
            <a:ext cx="4572032" cy="857256"/>
          </a:xfrm>
        </p:spPr>
        <p:txBody>
          <a:bodyPr>
            <a:noAutofit/>
          </a:bodyPr>
          <a:lstStyle/>
          <a:p>
            <a:r>
              <a:rPr lang="tr-TR" b="1" dirty="0" smtClean="0"/>
              <a:t>Küpe Çizimi</a:t>
            </a:r>
            <a:br>
              <a:rPr lang="tr-TR" b="1" dirty="0" smtClean="0"/>
            </a:br>
            <a:endParaRPr lang="tr-TR" b="1" dirty="0"/>
          </a:p>
        </p:txBody>
      </p:sp>
      <p:pic>
        <p:nvPicPr>
          <p:cNvPr id="1026" name="Picture 2" descr="https://miro.medium.com/max/925/1*6fKYr2Rtr6iatKG9FFE5ZQ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1214422"/>
            <a:ext cx="8326099" cy="450059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2500298" y="500042"/>
            <a:ext cx="4572032" cy="857256"/>
          </a:xfrm>
        </p:spPr>
        <p:txBody>
          <a:bodyPr>
            <a:noAutofit/>
          </a:bodyPr>
          <a:lstStyle/>
          <a:p>
            <a:r>
              <a:rPr lang="tr-TR" b="1" dirty="0" smtClean="0"/>
              <a:t>Küpe Çizimi</a:t>
            </a:r>
            <a:br>
              <a:rPr lang="tr-TR" b="1" dirty="0" smtClean="0"/>
            </a:br>
            <a:endParaRPr lang="tr-TR" b="1" dirty="0"/>
          </a:p>
        </p:txBody>
      </p:sp>
      <p:sp>
        <p:nvSpPr>
          <p:cNvPr id="5" name="4 Dikdörtgen"/>
          <p:cNvSpPr/>
          <p:nvPr/>
        </p:nvSpPr>
        <p:spPr>
          <a:xfrm>
            <a:off x="500034" y="5857892"/>
            <a:ext cx="506824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 smtClean="0"/>
              <a:t>Spiral küpe şekildeki gibi tamamlanır.</a:t>
            </a:r>
            <a:r>
              <a:rPr lang="tr-TR" b="1" dirty="0" err="1" smtClean="0"/>
              <a:t>Render</a:t>
            </a:r>
            <a:r>
              <a:rPr lang="tr-TR" b="1" dirty="0" smtClean="0"/>
              <a:t> yapılır.</a:t>
            </a:r>
            <a:endParaRPr lang="tr-TR" dirty="0"/>
          </a:p>
        </p:txBody>
      </p:sp>
      <p:pic>
        <p:nvPicPr>
          <p:cNvPr id="22530" name="Picture 2" descr="https://miro.medium.com/max/925/1*0kvwUGEpM5wypU7nUB7U3g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1214422"/>
            <a:ext cx="7929618" cy="428628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2500298" y="500042"/>
            <a:ext cx="4572032" cy="857256"/>
          </a:xfrm>
        </p:spPr>
        <p:txBody>
          <a:bodyPr>
            <a:noAutofit/>
          </a:bodyPr>
          <a:lstStyle/>
          <a:p>
            <a:r>
              <a:rPr lang="tr-TR" b="1" dirty="0" smtClean="0"/>
              <a:t>Küpe Çizimi</a:t>
            </a:r>
            <a:br>
              <a:rPr lang="tr-TR" b="1" dirty="0" smtClean="0"/>
            </a:br>
            <a:endParaRPr lang="tr-TR" b="1" dirty="0"/>
          </a:p>
        </p:txBody>
      </p:sp>
      <p:sp>
        <p:nvSpPr>
          <p:cNvPr id="5" name="4 Dikdörtgen"/>
          <p:cNvSpPr/>
          <p:nvPr/>
        </p:nvSpPr>
        <p:spPr>
          <a:xfrm>
            <a:off x="500034" y="5857892"/>
            <a:ext cx="803579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/>
              <a:t>Kaynak:</a:t>
            </a:r>
            <a:r>
              <a:rPr lang="tr-TR" dirty="0" smtClean="0">
                <a:hlinkClick r:id="rId2"/>
              </a:rPr>
              <a:t> https://drawingpost.com/create-a-spiral-earring-in-rhino-3d-81538f2b6470</a:t>
            </a:r>
            <a:endParaRPr lang="tr-TR" dirty="0"/>
          </a:p>
        </p:txBody>
      </p:sp>
      <p:pic>
        <p:nvPicPr>
          <p:cNvPr id="22530" name="Picture 2" descr="https://miro.medium.com/max/925/1*0kvwUGEpM5wypU7nUB7U3g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34" y="1214422"/>
            <a:ext cx="7929618" cy="428628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2500298" y="500042"/>
            <a:ext cx="4572032" cy="857256"/>
          </a:xfrm>
        </p:spPr>
        <p:txBody>
          <a:bodyPr>
            <a:noAutofit/>
          </a:bodyPr>
          <a:lstStyle/>
          <a:p>
            <a:r>
              <a:rPr lang="tr-TR" b="1" dirty="0" smtClean="0"/>
              <a:t>Küpe Çizimi</a:t>
            </a:r>
            <a:br>
              <a:rPr lang="tr-TR" b="1" dirty="0" smtClean="0"/>
            </a:br>
            <a:endParaRPr lang="tr-TR" b="1" dirty="0"/>
          </a:p>
        </p:txBody>
      </p:sp>
      <p:pic>
        <p:nvPicPr>
          <p:cNvPr id="4098" name="Picture 2" descr="https://miro.medium.com/max/925/1*5BD_vRwBWmW8_qn4kcWXCw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48" y="1214422"/>
            <a:ext cx="7929618" cy="4286280"/>
          </a:xfrm>
          <a:prstGeom prst="rect">
            <a:avLst/>
          </a:prstGeom>
          <a:noFill/>
        </p:spPr>
      </p:pic>
      <p:sp>
        <p:nvSpPr>
          <p:cNvPr id="5" name="4 Dikdörtgen"/>
          <p:cNvSpPr/>
          <p:nvPr/>
        </p:nvSpPr>
        <p:spPr>
          <a:xfrm>
            <a:off x="714348" y="5643578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b="1" dirty="0" err="1" smtClean="0"/>
              <a:t>Line</a:t>
            </a:r>
            <a:r>
              <a:rPr lang="tr-TR" b="1" dirty="0" smtClean="0"/>
              <a:t> Komutu kullanılarak çizilir.</a:t>
            </a:r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2500298" y="500042"/>
            <a:ext cx="4572032" cy="857256"/>
          </a:xfrm>
        </p:spPr>
        <p:txBody>
          <a:bodyPr>
            <a:noAutofit/>
          </a:bodyPr>
          <a:lstStyle/>
          <a:p>
            <a:r>
              <a:rPr lang="tr-TR" b="1" dirty="0" smtClean="0"/>
              <a:t>Küpe Çizimi</a:t>
            </a:r>
            <a:br>
              <a:rPr lang="tr-TR" b="1" dirty="0" smtClean="0"/>
            </a:br>
            <a:endParaRPr lang="tr-TR" b="1" dirty="0"/>
          </a:p>
        </p:txBody>
      </p:sp>
      <p:pic>
        <p:nvPicPr>
          <p:cNvPr id="15362" name="Picture 2" descr="https://miro.medium.com/max/925/1*H3GgP6JNfZPfk12llP8DMQ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1285860"/>
            <a:ext cx="8404680" cy="4543071"/>
          </a:xfrm>
          <a:prstGeom prst="rect">
            <a:avLst/>
          </a:prstGeom>
          <a:noFill/>
        </p:spPr>
      </p:pic>
      <p:sp>
        <p:nvSpPr>
          <p:cNvPr id="5" name="4 Dikdörtgen"/>
          <p:cNvSpPr/>
          <p:nvPr/>
        </p:nvSpPr>
        <p:spPr>
          <a:xfrm>
            <a:off x="500034" y="6000768"/>
            <a:ext cx="24374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 smtClean="0"/>
              <a:t>Şekildeki gibi eğri çizilir.</a:t>
            </a:r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2500298" y="500042"/>
            <a:ext cx="4572032" cy="857256"/>
          </a:xfrm>
        </p:spPr>
        <p:txBody>
          <a:bodyPr>
            <a:noAutofit/>
          </a:bodyPr>
          <a:lstStyle/>
          <a:p>
            <a:r>
              <a:rPr lang="tr-TR" b="1" dirty="0" smtClean="0"/>
              <a:t>Küpe Çizimi</a:t>
            </a:r>
            <a:br>
              <a:rPr lang="tr-TR" b="1" dirty="0" smtClean="0"/>
            </a:br>
            <a:endParaRPr lang="tr-TR" b="1" dirty="0"/>
          </a:p>
        </p:txBody>
      </p:sp>
      <p:sp>
        <p:nvSpPr>
          <p:cNvPr id="5" name="4 Dikdörtgen"/>
          <p:cNvSpPr/>
          <p:nvPr/>
        </p:nvSpPr>
        <p:spPr>
          <a:xfrm>
            <a:off x="428596" y="5572140"/>
            <a:ext cx="564590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 err="1" smtClean="0"/>
              <a:t>Revolve</a:t>
            </a:r>
            <a:r>
              <a:rPr lang="tr-TR" b="1" dirty="0" smtClean="0"/>
              <a:t> komutu ile kendi ekseninde döndürerek katı yap.</a:t>
            </a:r>
            <a:endParaRPr lang="tr-TR" dirty="0"/>
          </a:p>
        </p:txBody>
      </p:sp>
      <p:pic>
        <p:nvPicPr>
          <p:cNvPr id="16386" name="Picture 2" descr="https://miro.medium.com/max/925/1*xF7Se89PeobDMb-nBeO-Vg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1285860"/>
            <a:ext cx="8429652" cy="398699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2500298" y="500042"/>
            <a:ext cx="4572032" cy="857256"/>
          </a:xfrm>
        </p:spPr>
        <p:txBody>
          <a:bodyPr>
            <a:noAutofit/>
          </a:bodyPr>
          <a:lstStyle/>
          <a:p>
            <a:r>
              <a:rPr lang="tr-TR" b="1" dirty="0" smtClean="0"/>
              <a:t>Küpe Çizimi</a:t>
            </a:r>
            <a:br>
              <a:rPr lang="tr-TR" b="1" dirty="0" smtClean="0"/>
            </a:br>
            <a:endParaRPr lang="tr-TR" b="1" dirty="0"/>
          </a:p>
        </p:txBody>
      </p:sp>
      <p:sp>
        <p:nvSpPr>
          <p:cNvPr id="5" name="4 Dikdörtgen"/>
          <p:cNvSpPr/>
          <p:nvPr/>
        </p:nvSpPr>
        <p:spPr>
          <a:xfrm>
            <a:off x="428596" y="5786454"/>
            <a:ext cx="564590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 err="1" smtClean="0"/>
              <a:t>Revolve</a:t>
            </a:r>
            <a:r>
              <a:rPr lang="tr-TR" b="1" dirty="0" smtClean="0"/>
              <a:t> komutu ile kendi ekseninde döndürerek katı yap.</a:t>
            </a:r>
            <a:endParaRPr lang="tr-TR" dirty="0"/>
          </a:p>
        </p:txBody>
      </p:sp>
      <p:pic>
        <p:nvPicPr>
          <p:cNvPr id="17410" name="Picture 2" descr="https://miro.medium.com/max/925/1*kmHBVrDGWeeNdnAHEShj-A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1214422"/>
            <a:ext cx="8061778" cy="435771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2500298" y="500042"/>
            <a:ext cx="4572032" cy="857256"/>
          </a:xfrm>
        </p:spPr>
        <p:txBody>
          <a:bodyPr>
            <a:noAutofit/>
          </a:bodyPr>
          <a:lstStyle/>
          <a:p>
            <a:r>
              <a:rPr lang="tr-TR" b="1" dirty="0" smtClean="0"/>
              <a:t>Küpe Çizimi</a:t>
            </a:r>
            <a:br>
              <a:rPr lang="tr-TR" b="1" dirty="0" smtClean="0"/>
            </a:br>
            <a:endParaRPr lang="tr-TR" b="1" dirty="0"/>
          </a:p>
        </p:txBody>
      </p:sp>
      <p:sp>
        <p:nvSpPr>
          <p:cNvPr id="5" name="4 Dikdörtgen"/>
          <p:cNvSpPr/>
          <p:nvPr/>
        </p:nvSpPr>
        <p:spPr>
          <a:xfrm>
            <a:off x="357158" y="5572140"/>
            <a:ext cx="27085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 smtClean="0"/>
              <a:t>Eğri çizgi  ile Spiral oluştur </a:t>
            </a:r>
            <a:endParaRPr lang="tr-TR" dirty="0"/>
          </a:p>
        </p:txBody>
      </p:sp>
      <p:pic>
        <p:nvPicPr>
          <p:cNvPr id="18434" name="Picture 2" descr="https://miro.medium.com/max/925/1*yKsI2HB_9NNp2OOiKG32lw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0433" y="1428736"/>
            <a:ext cx="8307219" cy="392909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2500298" y="500042"/>
            <a:ext cx="4572032" cy="857256"/>
          </a:xfrm>
        </p:spPr>
        <p:txBody>
          <a:bodyPr>
            <a:noAutofit/>
          </a:bodyPr>
          <a:lstStyle/>
          <a:p>
            <a:r>
              <a:rPr lang="tr-TR" b="1" dirty="0" smtClean="0"/>
              <a:t>Küpe Çizimi</a:t>
            </a:r>
            <a:br>
              <a:rPr lang="tr-TR" b="1" dirty="0" smtClean="0"/>
            </a:br>
            <a:endParaRPr lang="tr-TR" b="1" dirty="0"/>
          </a:p>
        </p:txBody>
      </p:sp>
      <p:sp>
        <p:nvSpPr>
          <p:cNvPr id="5" name="4 Dikdörtgen"/>
          <p:cNvSpPr/>
          <p:nvPr/>
        </p:nvSpPr>
        <p:spPr>
          <a:xfrm>
            <a:off x="357158" y="5572140"/>
            <a:ext cx="449424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 err="1" smtClean="0"/>
              <a:t>Array</a:t>
            </a:r>
            <a:r>
              <a:rPr lang="tr-TR" b="1" dirty="0" smtClean="0"/>
              <a:t> Polar Komutu ile Spirali 6 adet kopyala.</a:t>
            </a:r>
            <a:endParaRPr lang="tr-TR" dirty="0"/>
          </a:p>
        </p:txBody>
      </p:sp>
      <p:pic>
        <p:nvPicPr>
          <p:cNvPr id="19458" name="Picture 2" descr="https://miro.medium.com/max/925/1*ZldUyps4RMco9_KAuGD62w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11865" y="1142984"/>
            <a:ext cx="7665297" cy="414340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2500298" y="500042"/>
            <a:ext cx="4572032" cy="857256"/>
          </a:xfrm>
        </p:spPr>
        <p:txBody>
          <a:bodyPr>
            <a:noAutofit/>
          </a:bodyPr>
          <a:lstStyle/>
          <a:p>
            <a:r>
              <a:rPr lang="tr-TR" b="1" dirty="0" smtClean="0"/>
              <a:t>Küpe Çizimi</a:t>
            </a:r>
            <a:br>
              <a:rPr lang="tr-TR" b="1" dirty="0" smtClean="0"/>
            </a:br>
            <a:endParaRPr lang="tr-TR" b="1" dirty="0"/>
          </a:p>
        </p:txBody>
      </p:sp>
      <p:sp>
        <p:nvSpPr>
          <p:cNvPr id="5" name="4 Dikdörtgen"/>
          <p:cNvSpPr/>
          <p:nvPr/>
        </p:nvSpPr>
        <p:spPr>
          <a:xfrm>
            <a:off x="500034" y="6143644"/>
            <a:ext cx="669010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 smtClean="0"/>
              <a:t>Boru yapma komutu ile spiral çizgilerin her biri boru haline getirilir.</a:t>
            </a:r>
            <a:endParaRPr lang="tr-TR" dirty="0"/>
          </a:p>
        </p:txBody>
      </p:sp>
      <p:pic>
        <p:nvPicPr>
          <p:cNvPr id="20482" name="Picture 2" descr="https://miro.medium.com/max/925/1*jXW34TxBUahr7Ew1MwoM_Q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1357298"/>
            <a:ext cx="8458259" cy="457203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2500298" y="500042"/>
            <a:ext cx="4572032" cy="857256"/>
          </a:xfrm>
        </p:spPr>
        <p:txBody>
          <a:bodyPr>
            <a:noAutofit/>
          </a:bodyPr>
          <a:lstStyle/>
          <a:p>
            <a:r>
              <a:rPr lang="tr-TR" b="1" dirty="0" smtClean="0"/>
              <a:t>Küpe Çizimi</a:t>
            </a:r>
            <a:br>
              <a:rPr lang="tr-TR" b="1" dirty="0" smtClean="0"/>
            </a:br>
            <a:endParaRPr lang="tr-TR" b="1" dirty="0"/>
          </a:p>
        </p:txBody>
      </p:sp>
      <p:sp>
        <p:nvSpPr>
          <p:cNvPr id="5" name="4 Dikdörtgen"/>
          <p:cNvSpPr/>
          <p:nvPr/>
        </p:nvSpPr>
        <p:spPr>
          <a:xfrm>
            <a:off x="500034" y="5857892"/>
            <a:ext cx="669010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 smtClean="0"/>
              <a:t>Boru yapma komutu ile spiral çizgilerin her biri boru haline getirilir.</a:t>
            </a:r>
            <a:endParaRPr lang="tr-TR" dirty="0"/>
          </a:p>
        </p:txBody>
      </p:sp>
      <p:pic>
        <p:nvPicPr>
          <p:cNvPr id="21506" name="Picture 2" descr="https://miro.medium.com/max/925/1*7vAgU4jKD_3sK-UcYGGX-A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1142984"/>
            <a:ext cx="8358214" cy="451795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</TotalTime>
  <Words>100</Words>
  <Application>Microsoft Office PowerPoint</Application>
  <PresentationFormat>Ekran Gösterisi (4:3)</PresentationFormat>
  <Paragraphs>21</Paragraphs>
  <Slides>11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2" baseType="lpstr">
      <vt:lpstr>Ofis Teması</vt:lpstr>
      <vt:lpstr>Küpe Çizimi </vt:lpstr>
      <vt:lpstr>Küpe Çizimi </vt:lpstr>
      <vt:lpstr>Küpe Çizimi </vt:lpstr>
      <vt:lpstr>Küpe Çizimi </vt:lpstr>
      <vt:lpstr>Küpe Çizimi </vt:lpstr>
      <vt:lpstr>Küpe Çizimi </vt:lpstr>
      <vt:lpstr>Küpe Çizimi </vt:lpstr>
      <vt:lpstr>Küpe Çizimi </vt:lpstr>
      <vt:lpstr>Küpe Çizimi </vt:lpstr>
      <vt:lpstr>Küpe Çizimi </vt:lpstr>
      <vt:lpstr>Küpe Çizimi </vt:lpstr>
    </vt:vector>
  </TitlesOfParts>
  <Company>NeC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Küpe Çizimi </dc:title>
  <dc:creator>pc</dc:creator>
  <cp:lastModifiedBy>pc</cp:lastModifiedBy>
  <cp:revision>1</cp:revision>
  <dcterms:created xsi:type="dcterms:W3CDTF">2020-02-15T21:47:53Z</dcterms:created>
  <dcterms:modified xsi:type="dcterms:W3CDTF">2020-02-15T22:04:34Z</dcterms:modified>
</cp:coreProperties>
</file>