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7.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Bell MT" pitchFamily="18" charset="0"/>
                <a:cs typeface="Andalus" pitchFamily="18" charset="-78"/>
              </a:rPr>
              <a:t>Küreselleşme ve bireycilik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7.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Küreselleşmenin bireyselleşen dünya algısını derinleştirdiğine dönük </a:t>
            </a:r>
            <a:r>
              <a:rPr lang="tr-TR" sz="2400" dirty="0" err="1">
                <a:latin typeface="Bell MT" pitchFamily="18" charset="0"/>
              </a:rPr>
              <a:t>postmodernizmle</a:t>
            </a:r>
            <a:r>
              <a:rPr lang="tr-TR" sz="2400" dirty="0">
                <a:latin typeface="Bell MT" pitchFamily="18" charset="0"/>
              </a:rPr>
              <a:t> de beslenen bir tartışma çizgisi bulunmaktadır.</a:t>
            </a:r>
          </a:p>
          <a:p>
            <a:r>
              <a:rPr lang="tr-TR" sz="2400" dirty="0">
                <a:latin typeface="Bell MT" pitchFamily="18" charset="0"/>
              </a:rPr>
              <a:t>Bu tartışma, bireysel sınırların çok daha akışkan tanımlandığına temas ediyor. Günümüzde bireyin farklı medya kanallarından beslenen imajlarla gündelik bir kurgusallık içerisinde kendisini ve diğerlerini tanımladığı belirtiliyor.</a:t>
            </a:r>
          </a:p>
          <a:p>
            <a:r>
              <a:rPr lang="tr-TR" sz="2400" dirty="0">
                <a:latin typeface="Bell MT" pitchFamily="18" charset="0"/>
              </a:rPr>
              <a:t>Bu tartışma ayrıca bireyin içerisinde bulunduğu </a:t>
            </a:r>
            <a:r>
              <a:rPr lang="tr-TR" sz="2400" dirty="0" err="1">
                <a:latin typeface="Bell MT" pitchFamily="18" charset="0"/>
              </a:rPr>
              <a:t>kollektivitenin</a:t>
            </a:r>
            <a:r>
              <a:rPr lang="tr-TR" sz="2400" dirty="0">
                <a:latin typeface="Bell MT" pitchFamily="18" charset="0"/>
              </a:rPr>
              <a:t> çıkarlarına dönük bir bilinç eksikliğine, </a:t>
            </a:r>
            <a:r>
              <a:rPr lang="tr-TR" sz="2400" dirty="0" err="1">
                <a:latin typeface="Bell MT" pitchFamily="18" charset="0"/>
              </a:rPr>
              <a:t>apolitizasyona</a:t>
            </a:r>
            <a:r>
              <a:rPr lang="tr-TR" sz="2400" dirty="0">
                <a:latin typeface="Bell MT" pitchFamily="18" charset="0"/>
              </a:rPr>
              <a:t> da vurgu yapıyor. </a:t>
            </a:r>
          </a:p>
          <a:p>
            <a:pPr marL="0" indent="0">
              <a:buNone/>
            </a:pP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7.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Bu hafta küreselleşme ile bireyselliğin gündelik kurgulanışına yer ayıran sunumlara ayrıldı.</a:t>
            </a:r>
          </a:p>
          <a:p>
            <a:r>
              <a:rPr lang="tr-TR" sz="2400" dirty="0">
                <a:latin typeface="Bell MT" pitchFamily="18" charset="0"/>
              </a:rPr>
              <a:t>George </a:t>
            </a:r>
            <a:r>
              <a:rPr lang="tr-TR" sz="2400" dirty="0" err="1">
                <a:latin typeface="Bell MT" pitchFamily="18" charset="0"/>
              </a:rPr>
              <a:t>Simmel’in</a:t>
            </a:r>
            <a:r>
              <a:rPr lang="tr-TR" sz="2400" dirty="0">
                <a:latin typeface="Bell MT" pitchFamily="18" charset="0"/>
              </a:rPr>
              <a:t> Modern Kültürde Çatışma ve Bireysellik ve Kültür eserlerini bireyselleşme ile küreselleşme bağlantısını kurarken kullanacağız.</a:t>
            </a:r>
          </a:p>
        </p:txBody>
      </p:sp>
    </p:spTree>
    <p:extLst>
      <p:ext uri="{BB962C8B-B14F-4D97-AF65-F5344CB8AC3E}">
        <p14:creationId xmlns:p14="http://schemas.microsoft.com/office/powerpoint/2010/main" val="101878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7.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Sunumu mutlaka yapılacak olan eser:</a:t>
            </a:r>
          </a:p>
          <a:p>
            <a:r>
              <a:rPr lang="tr-TR" sz="2400" dirty="0" err="1">
                <a:latin typeface="Bell MT" pitchFamily="18" charset="0"/>
              </a:rPr>
              <a:t>Anthony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Elliot</a:t>
            </a:r>
            <a:r>
              <a:rPr lang="tr-TR" sz="2400" dirty="0">
                <a:latin typeface="Bell MT" pitchFamily="18" charset="0"/>
              </a:rPr>
              <a:t> ve Charles </a:t>
            </a:r>
            <a:r>
              <a:rPr lang="tr-TR" sz="2400" dirty="0" err="1">
                <a:latin typeface="Bell MT" pitchFamily="18" charset="0"/>
              </a:rPr>
              <a:t>Lemert</a:t>
            </a:r>
            <a:r>
              <a:rPr lang="tr-TR" sz="2400" dirty="0">
                <a:latin typeface="Bell MT" pitchFamily="18" charset="0"/>
              </a:rPr>
              <a:t>. Yeni Bireycilik. Sel Yayınları.</a:t>
            </a:r>
          </a:p>
          <a:p>
            <a:r>
              <a:rPr lang="tr-TR" sz="2400" dirty="0">
                <a:latin typeface="Bell MT" pitchFamily="18" charset="0"/>
              </a:rPr>
              <a:t>Küreselleşme ile birey bağlantısını kuran sizin seçtiğiniz 3 eser.</a:t>
            </a:r>
          </a:p>
          <a:p>
            <a:pPr>
              <a:buNone/>
            </a:pP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364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134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Aldhabi</vt:lpstr>
      <vt:lpstr>Andalus</vt:lpstr>
      <vt:lpstr>Arial</vt:lpstr>
      <vt:lpstr>Bell MT</vt:lpstr>
      <vt:lpstr>Calibri</vt:lpstr>
      <vt:lpstr>Ofis Teması</vt:lpstr>
      <vt:lpstr>7. hafta</vt:lpstr>
      <vt:lpstr>7. hafta</vt:lpstr>
      <vt:lpstr>7. hafta</vt:lpstr>
      <vt:lpstr>7.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35</cp:revision>
  <dcterms:created xsi:type="dcterms:W3CDTF">2018-05-08T13:48:36Z</dcterms:created>
  <dcterms:modified xsi:type="dcterms:W3CDTF">2018-12-22T20:15:08Z</dcterms:modified>
</cp:coreProperties>
</file>