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2" r:id="rId3"/>
    <p:sldId id="258" r:id="rId4"/>
    <p:sldId id="264" r:id="rId5"/>
    <p:sldId id="259" r:id="rId6"/>
    <p:sldId id="263" r:id="rId7"/>
    <p:sldId id="260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120C4-A598-416D-9024-3106CAD0796A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08B76-8AAF-48AD-9F0B-044AB0E8D3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352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08B76-8AAF-48AD-9F0B-044AB0E8D30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5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A7D159-A9E5-4C54-9987-A7B9B7658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D9C50B8-4C79-43A5-8D62-CEC361D04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C8FC63-4FB0-48AE-8137-8BA847F2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D183FB-89D0-4E5B-8259-F5F698B8C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509617-1874-4FA0-AD24-9BEB0CA89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17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2DDF49-1902-4FF6-9B6A-A98942092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684758-F703-440D-AF22-3709F3E2C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54D39B-CAB4-4AF7-814B-FF9D30CF4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C463BF-1A6C-4CAD-BD18-BF98ED4EB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3953D3-7FAE-4688-8A45-8C9C1ABFB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76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2BE9F79-4DE6-4D77-A17E-020D57EEA9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D8EA1A-559A-4FBC-A077-3FCC89512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2F41BD-14DF-45F5-844B-097BCD4C2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CD44FF-87FE-458D-B8ED-0263E5CC9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0D33D84-5F17-4677-BE6D-C8E7BA3C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21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1A1862-655A-4855-8CE2-7782E55E3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81D749-66E2-4F08-BCE2-6DBC2A08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FFD5AC-5C2A-4094-A01E-5E3A7935A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0F1C207-8376-42BF-B349-2500FC82B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408FE0-F68C-44B7-BE3D-5AAB896D3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1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C1EEEC-0276-4832-B23C-54DE4EA7E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4B5E9F8-105F-46C7-9980-834054DE3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22948F-0CDF-443D-B1F0-08E1C109A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9999DE-DCFD-4897-9E7E-40A406A4F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0052D2-0700-4D72-9B41-3F16FCB70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73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169CB2-4D13-428F-8A4A-4239DEA0C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045817-F967-4136-902E-3544A0FF8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54DED9-C906-4DBF-B577-68760D97B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75B6BF8-7B90-46B0-8120-E0D28CB97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E013D7D-07C1-44F1-B9B0-C7887B721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8CC0FC4-C853-44EC-A24E-2DBD0AF1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177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EEEB94-7C49-47ED-A96A-D55F425C5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4A501E-3F28-4C20-B918-8A77097A0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AA11DE1-E250-4106-B493-D0C4DC813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5E6E80C-5041-46AF-8914-7DD36C8E1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4A2F8A8-51FC-4D71-8B17-D527845809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3E17A2C-0B94-43C7-A943-888676000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BF2AF44-61BC-4CB3-BD54-6D1AE265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E90FA1F-E5E1-4231-93B0-6B01E679F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11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747B72-0AC3-4114-816F-FEFF8FBB9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BD43D87-740C-4608-ADC2-6813323BE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783ACFF-F833-4D9A-862E-A92C50CB4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EB249B7-7FE4-4EDA-9663-67C6D297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092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9B4B35-F7C9-4140-BA46-146F474AD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896ECF6-5863-4F33-A944-10012B82F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EEA3AF7-18C7-401A-B767-6FBBC9719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02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548A98-6501-42FF-BFBD-76C24C2A5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987984-79DA-4458-8E1A-68CB15C27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996EA1E-3D77-4F3C-9CB3-669AD191C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37FB3F9-A966-4F6D-93BB-D160FC7F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D768580-741A-482D-8581-D5BAACCB9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829521-D471-47A4-AFC4-96660B598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24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F06C34-41BA-47D9-B576-A8845960F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04A75DE-4BDC-4E6C-9476-CE258A8A51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18074C1-D645-48E9-9EFC-00CA37274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B9FC061-58E1-4791-9C63-41E11403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8C54432-2D10-440D-858F-8DE1C13C0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68E4FEE-9526-4776-A44A-9D4B7EC7E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67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F8B03E8-9E16-425E-96D4-6ED34F071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525C3B-B058-48E1-A751-BD0A51090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61F604-A4D6-4F54-8876-A39A38B89D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85647-66C3-42B8-BEF5-B9FF6B0FE879}" type="datetimeFigureOut">
              <a:rPr lang="tr-TR" smtClean="0"/>
              <a:t>5.09.2020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16A12D-773F-4174-900D-554927DC5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DA8A7D-F52E-4F30-B935-519CC6E6AF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60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028950" y="1939159"/>
            <a:ext cx="5733470" cy="2751086"/>
          </a:xfrm>
        </p:spPr>
        <p:txBody>
          <a:bodyPr>
            <a:normAutofit/>
          </a:bodyPr>
          <a:lstStyle/>
          <a:p>
            <a:pPr algn="r"/>
            <a:r>
              <a:rPr lang="tr-TR" b="1">
                <a:latin typeface="+mn-lt"/>
              </a:rPr>
              <a:t>KADINA YÖNELİK ŞİDDETİN ÖNLENMESİ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868487"/>
            <a:ext cx="7886700" cy="4351338"/>
          </a:xfrm>
        </p:spPr>
        <p:txBody>
          <a:bodyPr>
            <a:normAutofit/>
          </a:bodyPr>
          <a:lstStyle/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tr-TR" sz="2400" dirty="0"/>
              <a:t> </a:t>
            </a:r>
          </a:p>
          <a:p>
            <a:pPr marL="425450" indent="-342900" eaLnBrk="1" hangingPunct="1">
              <a:defRPr/>
            </a:pPr>
            <a:r>
              <a:rPr lang="tr-TR" sz="2400" dirty="0"/>
              <a:t>Cinsel istismar cinsellik değil, saldırganlıktır bilgisini yaygınlaştırmak.</a:t>
            </a:r>
          </a:p>
          <a:p>
            <a:pPr marL="425450" indent="-342900" eaLnBrk="1" hangingPunct="1">
              <a:defRPr/>
            </a:pPr>
            <a:r>
              <a:rPr lang="tr-TR" sz="2400" dirty="0"/>
              <a:t>Kadın – erkek eşitliğine kültürel önem verilmesi.</a:t>
            </a:r>
          </a:p>
          <a:p>
            <a:pPr marL="425450" indent="-342900" eaLnBrk="1" hangingPunct="1">
              <a:defRPr/>
            </a:pPr>
            <a:r>
              <a:rPr lang="tr-TR" sz="2400" dirty="0"/>
              <a:t>Risk gruplarına yönelik taramaların yapılması.</a:t>
            </a:r>
          </a:p>
          <a:p>
            <a:pPr marL="425450" indent="-342900" eaLnBrk="1" hangingPunct="1">
              <a:defRPr/>
            </a:pPr>
            <a:endParaRPr lang="tr-TR" sz="2400" dirty="0"/>
          </a:p>
          <a:p>
            <a:pPr marL="425450" indent="-342900" eaLnBrk="1" hangingPunct="1">
              <a:defRPr/>
            </a:pPr>
            <a:endParaRPr lang="tr-TR" sz="2400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tr-TR"/>
              <a:t>s.ç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A3516522-B2E0-4ADF-AE11-C396286BD4CC}" type="slidenum">
              <a:rPr lang="tr-TR" altLang="tr-TR">
                <a:latin typeface="Cambria" panose="02040503050406030204" pitchFamily="18" charset="0"/>
              </a:rPr>
              <a:pPr eaLnBrk="1" hangingPunct="1">
                <a:spcAft>
                  <a:spcPts val="600"/>
                </a:spcAft>
              </a:pPr>
              <a:t>2</a:t>
            </a:fld>
            <a:endParaRPr lang="tr-TR" altLang="tr-TR">
              <a:latin typeface="Cambria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4140676"/>
      </p:ext>
    </p:extLst>
  </p:cSld>
  <p:clrMapOvr>
    <a:masterClrMapping/>
  </p:clrMapOvr>
  <p:transition advTm="213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 txBox="1">
            <a:spLocks/>
          </p:cNvSpPr>
          <p:nvPr/>
        </p:nvSpPr>
        <p:spPr>
          <a:xfrm>
            <a:off x="827584" y="2348880"/>
            <a:ext cx="8005762" cy="4800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dirty="0"/>
              <a:t>Sevgili / nişanlı iken başlayan fiziksel ve cinsel zorlayıcı davranışlara tolerans gösterilmemesi.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2E3AFE2-E58F-4031-BAC1-2C7D89A7AC5A}"/>
              </a:ext>
            </a:extLst>
          </p:cNvPr>
          <p:cNvSpPr txBox="1"/>
          <p:nvPr/>
        </p:nvSpPr>
        <p:spPr>
          <a:xfrm>
            <a:off x="683568" y="1052736"/>
            <a:ext cx="7920880" cy="4448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3200" dirty="0"/>
              <a:t>Ergenlerde genç kızların bedenini koruma ve istenmeyen cinselliklere karşı eğitim yapılması.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sz="3200" dirty="0"/>
              <a:t>Ergenlerde cinsel tacizi önlemek için okul ve kamu iletişim araçları ile eğitimin yaygınlaştırılması.</a:t>
            </a:r>
          </a:p>
        </p:txBody>
      </p:sp>
    </p:spTree>
    <p:extLst>
      <p:ext uri="{BB962C8B-B14F-4D97-AF65-F5344CB8AC3E}">
        <p14:creationId xmlns:p14="http://schemas.microsoft.com/office/powerpoint/2010/main" val="529011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 txBox="1">
            <a:spLocks/>
          </p:cNvSpPr>
          <p:nvPr/>
        </p:nvSpPr>
        <p:spPr>
          <a:xfrm>
            <a:off x="857250" y="1447800"/>
            <a:ext cx="8077200" cy="4800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25450">
              <a:defRPr/>
            </a:pPr>
            <a:r>
              <a:rPr lang="tr-TR" dirty="0"/>
              <a:t>Cinsel taciz / saldırıya uğrayan kişilerin kriz sonrası ve uzun dönemde başvurabileceği ulaşılır merkezlerin kurulması.</a:t>
            </a:r>
          </a:p>
          <a:p>
            <a:pPr marL="425450">
              <a:defRPr/>
            </a:pPr>
            <a:r>
              <a:rPr lang="tr-TR" dirty="0"/>
              <a:t>Kadınlara yönelik şiddet, şiddete karşı koyma programlarının yaygınlaştırılması.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3DF99ABF-F229-4C3F-B517-079BE981E998}"/>
              </a:ext>
            </a:extLst>
          </p:cNvPr>
          <p:cNvSpPr txBox="1"/>
          <p:nvPr/>
        </p:nvSpPr>
        <p:spPr>
          <a:xfrm>
            <a:off x="269776" y="1412776"/>
            <a:ext cx="8604448" cy="2970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8265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3200" dirty="0"/>
              <a:t>Cinsiyetçi bakış açısı ve toplumsal rolleri nedeniyle güçsüz olan kadınlar için şiddet ve HIV konusunda korunma ve tedavi ile ilgili program – stratejiler geliştirilmesi.</a:t>
            </a:r>
          </a:p>
        </p:txBody>
      </p:sp>
    </p:spTree>
    <p:extLst>
      <p:ext uri="{BB962C8B-B14F-4D97-AF65-F5344CB8AC3E}">
        <p14:creationId xmlns:p14="http://schemas.microsoft.com/office/powerpoint/2010/main" val="46538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İçerik Yer Tutucusu"/>
          <p:cNvSpPr txBox="1">
            <a:spLocks/>
          </p:cNvSpPr>
          <p:nvPr/>
        </p:nvSpPr>
        <p:spPr>
          <a:xfrm>
            <a:off x="827584" y="1512149"/>
            <a:ext cx="8005762" cy="53197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25450">
              <a:lnSpc>
                <a:spcPct val="200000"/>
              </a:lnSpc>
            </a:pPr>
            <a:r>
              <a:rPr lang="tr-TR" altLang="tr-TR" dirty="0"/>
              <a:t>Mağdurları, cinsel tacizden koruyacak yasal uygulamaların desteklenmesi. Güçlendirilmesi.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47B8F2C-C007-4729-A68E-69BD887FB90D}"/>
              </a:ext>
            </a:extLst>
          </p:cNvPr>
          <p:cNvSpPr txBox="1"/>
          <p:nvPr/>
        </p:nvSpPr>
        <p:spPr>
          <a:xfrm>
            <a:off x="395536" y="1628800"/>
            <a:ext cx="7830616" cy="2970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8265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3200" dirty="0"/>
              <a:t>Cinsel suç mağdurları ve saldırganlara yönelik  tedavi programlarının oluşturulması ve sistemli olarak düzenlenmesi,  sayısının artırılması.</a:t>
            </a:r>
          </a:p>
        </p:txBody>
      </p:sp>
    </p:spTree>
    <p:extLst>
      <p:ext uri="{BB962C8B-B14F-4D97-AF65-F5344CB8AC3E}">
        <p14:creationId xmlns:p14="http://schemas.microsoft.com/office/powerpoint/2010/main" val="42422968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İMİNG" val="|1.7|5|8.3|2.9"/>
</p:tagLst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151</Words>
  <Application>Microsoft Office PowerPoint</Application>
  <PresentationFormat>Ekran Gösterisi (4:3)</PresentationFormat>
  <Paragraphs>16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Wingdings 2</vt:lpstr>
      <vt:lpstr>Office Teması</vt:lpstr>
      <vt:lpstr>KADINA YÖNELİK ŞİDDETİN ÖNLENMESİ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KADINA YÖNELİK ŞİDDETİN ÖNLENMESİ</dc:title>
  <dc:creator>user</dc:creator>
  <cp:lastModifiedBy>user</cp:lastModifiedBy>
  <cp:revision>1</cp:revision>
  <dcterms:created xsi:type="dcterms:W3CDTF">2020-09-06T13:43:41Z</dcterms:created>
  <dcterms:modified xsi:type="dcterms:W3CDTF">2020-09-06T13:48:22Z</dcterms:modified>
</cp:coreProperties>
</file>