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7" r:id="rId10"/>
    <p:sldId id="268" r:id="rId11"/>
    <p:sldId id="271" r:id="rId12"/>
    <p:sldId id="272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3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6A9F4E-4F2F-4300-BBD8-628041A8AE51}" type="doc">
      <dgm:prSet loTypeId="urn:microsoft.com/office/officeart/2005/8/layout/chart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9AA86EFD-7253-4AD8-9CB0-90ED0ABE5B2E}">
      <dgm:prSet custT="1"/>
      <dgm:spPr/>
      <dgm:t>
        <a:bodyPr/>
        <a:lstStyle/>
        <a:p>
          <a:pPr rtl="0"/>
          <a:r>
            <a:rPr lang="tr-TR" sz="2400" dirty="0" smtClean="0">
              <a:solidFill>
                <a:schemeClr val="tx1"/>
              </a:solidFill>
            </a:rPr>
            <a:t>Televizyon             %97.9</a:t>
          </a:r>
          <a:endParaRPr lang="tr-TR" sz="2400" dirty="0">
            <a:solidFill>
              <a:schemeClr val="tx1"/>
            </a:solidFill>
          </a:endParaRPr>
        </a:p>
      </dgm:t>
    </dgm:pt>
    <dgm:pt modelId="{8514DBFF-D00E-4D8D-A582-CE29D934E607}" type="parTrans" cxnId="{8AAEA62E-A319-4BA9-B9E4-E877FBF26216}">
      <dgm:prSet/>
      <dgm:spPr/>
      <dgm:t>
        <a:bodyPr/>
        <a:lstStyle/>
        <a:p>
          <a:endParaRPr lang="tr-TR"/>
        </a:p>
      </dgm:t>
    </dgm:pt>
    <dgm:pt modelId="{C2E7E2CB-11B3-49C6-ADDA-EC0F9FBEAE29}" type="sibTrans" cxnId="{8AAEA62E-A319-4BA9-B9E4-E877FBF26216}">
      <dgm:prSet/>
      <dgm:spPr/>
      <dgm:t>
        <a:bodyPr/>
        <a:lstStyle/>
        <a:p>
          <a:endParaRPr lang="tr-TR"/>
        </a:p>
      </dgm:t>
    </dgm:pt>
    <dgm:pt modelId="{38F27E03-242A-4697-BA5A-3E17FBD159DF}">
      <dgm:prSet custT="1"/>
      <dgm:spPr/>
      <dgm:t>
        <a:bodyPr/>
        <a:lstStyle/>
        <a:p>
          <a:pPr rtl="0"/>
          <a:r>
            <a:rPr lang="tr-TR" sz="2400" dirty="0" smtClean="0">
              <a:solidFill>
                <a:schemeClr val="tx1"/>
              </a:solidFill>
            </a:rPr>
            <a:t>Bilgisayar/Tablet  %73.7</a:t>
          </a:r>
          <a:endParaRPr lang="tr-TR" sz="2400" dirty="0">
            <a:solidFill>
              <a:schemeClr val="tx1"/>
            </a:solidFill>
          </a:endParaRPr>
        </a:p>
      </dgm:t>
    </dgm:pt>
    <dgm:pt modelId="{6B89FD94-633F-4B25-AAB1-820B8CC6FC3D}" type="parTrans" cxnId="{41B77489-B833-4A04-83BD-09995A391AE5}">
      <dgm:prSet/>
      <dgm:spPr/>
      <dgm:t>
        <a:bodyPr/>
        <a:lstStyle/>
        <a:p>
          <a:endParaRPr lang="tr-TR"/>
        </a:p>
      </dgm:t>
    </dgm:pt>
    <dgm:pt modelId="{FBC4ED40-54EA-4856-810D-608310FB82BB}" type="sibTrans" cxnId="{41B77489-B833-4A04-83BD-09995A391AE5}">
      <dgm:prSet/>
      <dgm:spPr/>
      <dgm:t>
        <a:bodyPr/>
        <a:lstStyle/>
        <a:p>
          <a:endParaRPr lang="tr-TR"/>
        </a:p>
      </dgm:t>
    </dgm:pt>
    <dgm:pt modelId="{A1720476-0348-4270-AA23-2CE0305770C5}">
      <dgm:prSet custT="1"/>
      <dgm:spPr/>
      <dgm:t>
        <a:bodyPr/>
        <a:lstStyle/>
        <a:p>
          <a:pPr rtl="0"/>
          <a:r>
            <a:rPr lang="tr-TR" sz="2400" dirty="0" smtClean="0">
              <a:solidFill>
                <a:schemeClr val="tx1"/>
              </a:solidFill>
            </a:rPr>
            <a:t>İnternet                 %63</a:t>
          </a:r>
          <a:endParaRPr lang="tr-TR" sz="2400" dirty="0">
            <a:solidFill>
              <a:schemeClr val="tx1"/>
            </a:solidFill>
          </a:endParaRPr>
        </a:p>
      </dgm:t>
    </dgm:pt>
    <dgm:pt modelId="{0BF2808A-DF43-4BA3-8B8D-8A6667DD3737}" type="parTrans" cxnId="{5D676D4F-3FC9-43AD-9DF4-3101D775CB8D}">
      <dgm:prSet/>
      <dgm:spPr/>
      <dgm:t>
        <a:bodyPr/>
        <a:lstStyle/>
        <a:p>
          <a:endParaRPr lang="tr-TR"/>
        </a:p>
      </dgm:t>
    </dgm:pt>
    <dgm:pt modelId="{5A4C986C-009A-4F8C-807F-6A5CDEC48CA1}" type="sibTrans" cxnId="{5D676D4F-3FC9-43AD-9DF4-3101D775CB8D}">
      <dgm:prSet/>
      <dgm:spPr/>
      <dgm:t>
        <a:bodyPr/>
        <a:lstStyle/>
        <a:p>
          <a:endParaRPr lang="tr-TR"/>
        </a:p>
      </dgm:t>
    </dgm:pt>
    <dgm:pt modelId="{25420F0B-59F1-430C-99E7-AAD5CFF26AA2}">
      <dgm:prSet custT="1"/>
      <dgm:spPr/>
      <dgm:t>
        <a:bodyPr/>
        <a:lstStyle/>
        <a:p>
          <a:pPr rtl="0"/>
          <a:r>
            <a:rPr lang="tr-TR" sz="2800" dirty="0" smtClean="0">
              <a:solidFill>
                <a:schemeClr val="tx1"/>
              </a:solidFill>
            </a:rPr>
            <a:t>Radyo                    %38.3</a:t>
          </a:r>
          <a:endParaRPr lang="tr-TR" sz="2800" dirty="0">
            <a:solidFill>
              <a:schemeClr val="tx1"/>
            </a:solidFill>
          </a:endParaRPr>
        </a:p>
      </dgm:t>
    </dgm:pt>
    <dgm:pt modelId="{E86EDF1B-317E-4020-84B6-465FD70CD0DC}" type="parTrans" cxnId="{F1B91B3B-641E-4503-99DC-A23BDB9266D2}">
      <dgm:prSet/>
      <dgm:spPr/>
      <dgm:t>
        <a:bodyPr/>
        <a:lstStyle/>
        <a:p>
          <a:endParaRPr lang="tr-TR"/>
        </a:p>
      </dgm:t>
    </dgm:pt>
    <dgm:pt modelId="{53BE8E53-1693-4DC5-9430-8F03F93A6856}" type="sibTrans" cxnId="{F1B91B3B-641E-4503-99DC-A23BDB9266D2}">
      <dgm:prSet/>
      <dgm:spPr/>
      <dgm:t>
        <a:bodyPr/>
        <a:lstStyle/>
        <a:p>
          <a:endParaRPr lang="tr-TR"/>
        </a:p>
      </dgm:t>
    </dgm:pt>
    <dgm:pt modelId="{B4B16DCF-2413-4316-9C3A-280BC1ED6AD9}" type="pres">
      <dgm:prSet presAssocID="{F26A9F4E-4F2F-4300-BBD8-628041A8AE5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4023BB6-F149-4D14-9C41-016609EA1661}" type="pres">
      <dgm:prSet presAssocID="{F26A9F4E-4F2F-4300-BBD8-628041A8AE51}" presName="wedge1" presStyleLbl="node1" presStyleIdx="0" presStyleCnt="4" custScaleX="146734"/>
      <dgm:spPr/>
      <dgm:t>
        <a:bodyPr/>
        <a:lstStyle/>
        <a:p>
          <a:endParaRPr lang="tr-TR"/>
        </a:p>
      </dgm:t>
    </dgm:pt>
    <dgm:pt modelId="{F5603FC9-0E1C-4264-A928-300608C56D5F}" type="pres">
      <dgm:prSet presAssocID="{F26A9F4E-4F2F-4300-BBD8-628041A8AE51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C7B4184-B5BF-4278-9714-817E2E24D568}" type="pres">
      <dgm:prSet presAssocID="{F26A9F4E-4F2F-4300-BBD8-628041A8AE51}" presName="wedge2" presStyleLbl="node1" presStyleIdx="1" presStyleCnt="4" custScaleX="103128" custScaleY="110777"/>
      <dgm:spPr/>
      <dgm:t>
        <a:bodyPr/>
        <a:lstStyle/>
        <a:p>
          <a:endParaRPr lang="tr-TR"/>
        </a:p>
      </dgm:t>
    </dgm:pt>
    <dgm:pt modelId="{E79DC6B0-925D-458F-AED3-BA288BD72BE5}" type="pres">
      <dgm:prSet presAssocID="{F26A9F4E-4F2F-4300-BBD8-628041A8AE51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B99E781-0827-42E6-821C-05721A994076}" type="pres">
      <dgm:prSet presAssocID="{F26A9F4E-4F2F-4300-BBD8-628041A8AE51}" presName="wedge3" presStyleLbl="node1" presStyleIdx="2" presStyleCnt="4" custLinFactNeighborX="-926" custLinFactNeighborY="2380"/>
      <dgm:spPr/>
      <dgm:t>
        <a:bodyPr/>
        <a:lstStyle/>
        <a:p>
          <a:endParaRPr lang="tr-TR"/>
        </a:p>
      </dgm:t>
    </dgm:pt>
    <dgm:pt modelId="{3A3A686C-38E1-4C44-9A20-3EB129F1F3B9}" type="pres">
      <dgm:prSet presAssocID="{F26A9F4E-4F2F-4300-BBD8-628041A8AE51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191EEB-5A65-442E-ADE4-0AD22FC897D6}" type="pres">
      <dgm:prSet presAssocID="{F26A9F4E-4F2F-4300-BBD8-628041A8AE51}" presName="wedge4" presStyleLbl="node1" presStyleIdx="3" presStyleCnt="4" custLinFactNeighborX="-2820" custLinFactNeighborY="-1408"/>
      <dgm:spPr/>
      <dgm:t>
        <a:bodyPr/>
        <a:lstStyle/>
        <a:p>
          <a:endParaRPr lang="tr-TR"/>
        </a:p>
      </dgm:t>
    </dgm:pt>
    <dgm:pt modelId="{24FAA805-7935-4556-983D-48E7418DF74D}" type="pres">
      <dgm:prSet presAssocID="{F26A9F4E-4F2F-4300-BBD8-628041A8AE51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9B955B3-7705-436D-885A-ED2182E4B59F}" type="presOf" srcId="{38F27E03-242A-4697-BA5A-3E17FBD159DF}" destId="{BC7B4184-B5BF-4278-9714-817E2E24D568}" srcOrd="0" destOrd="0" presId="urn:microsoft.com/office/officeart/2005/8/layout/chart3"/>
    <dgm:cxn modelId="{5D676D4F-3FC9-43AD-9DF4-3101D775CB8D}" srcId="{F26A9F4E-4F2F-4300-BBD8-628041A8AE51}" destId="{A1720476-0348-4270-AA23-2CE0305770C5}" srcOrd="2" destOrd="0" parTransId="{0BF2808A-DF43-4BA3-8B8D-8A6667DD3737}" sibTransId="{5A4C986C-009A-4F8C-807F-6A5CDEC48CA1}"/>
    <dgm:cxn modelId="{E7781BB2-5C22-4594-A524-C0ED75122615}" type="presOf" srcId="{25420F0B-59F1-430C-99E7-AAD5CFF26AA2}" destId="{16191EEB-5A65-442E-ADE4-0AD22FC897D6}" srcOrd="0" destOrd="0" presId="urn:microsoft.com/office/officeart/2005/8/layout/chart3"/>
    <dgm:cxn modelId="{E393F935-FF44-4954-A751-2E24D6E3E9D3}" type="presOf" srcId="{9AA86EFD-7253-4AD8-9CB0-90ED0ABE5B2E}" destId="{D4023BB6-F149-4D14-9C41-016609EA1661}" srcOrd="0" destOrd="0" presId="urn:microsoft.com/office/officeart/2005/8/layout/chart3"/>
    <dgm:cxn modelId="{610DBEA6-78FF-4017-82B4-F92E2B74205A}" type="presOf" srcId="{38F27E03-242A-4697-BA5A-3E17FBD159DF}" destId="{E79DC6B0-925D-458F-AED3-BA288BD72BE5}" srcOrd="1" destOrd="0" presId="urn:microsoft.com/office/officeart/2005/8/layout/chart3"/>
    <dgm:cxn modelId="{F1B91B3B-641E-4503-99DC-A23BDB9266D2}" srcId="{F26A9F4E-4F2F-4300-BBD8-628041A8AE51}" destId="{25420F0B-59F1-430C-99E7-AAD5CFF26AA2}" srcOrd="3" destOrd="0" parTransId="{E86EDF1B-317E-4020-84B6-465FD70CD0DC}" sibTransId="{53BE8E53-1693-4DC5-9430-8F03F93A6856}"/>
    <dgm:cxn modelId="{B7B33942-A748-49BC-94D9-457FDEF0A355}" type="presOf" srcId="{25420F0B-59F1-430C-99E7-AAD5CFF26AA2}" destId="{24FAA805-7935-4556-983D-48E7418DF74D}" srcOrd="1" destOrd="0" presId="urn:microsoft.com/office/officeart/2005/8/layout/chart3"/>
    <dgm:cxn modelId="{F61655E6-D775-48A3-9FE5-48ACED80572F}" type="presOf" srcId="{F26A9F4E-4F2F-4300-BBD8-628041A8AE51}" destId="{B4B16DCF-2413-4316-9C3A-280BC1ED6AD9}" srcOrd="0" destOrd="0" presId="urn:microsoft.com/office/officeart/2005/8/layout/chart3"/>
    <dgm:cxn modelId="{41B77489-B833-4A04-83BD-09995A391AE5}" srcId="{F26A9F4E-4F2F-4300-BBD8-628041A8AE51}" destId="{38F27E03-242A-4697-BA5A-3E17FBD159DF}" srcOrd="1" destOrd="0" parTransId="{6B89FD94-633F-4B25-AAB1-820B8CC6FC3D}" sibTransId="{FBC4ED40-54EA-4856-810D-608310FB82BB}"/>
    <dgm:cxn modelId="{D0C9D444-A93D-4B50-B936-49733296768A}" type="presOf" srcId="{A1720476-0348-4270-AA23-2CE0305770C5}" destId="{FB99E781-0827-42E6-821C-05721A994076}" srcOrd="0" destOrd="0" presId="urn:microsoft.com/office/officeart/2005/8/layout/chart3"/>
    <dgm:cxn modelId="{E5E17E3A-6CE6-42DB-9DA7-03BCA85AE3AE}" type="presOf" srcId="{9AA86EFD-7253-4AD8-9CB0-90ED0ABE5B2E}" destId="{F5603FC9-0E1C-4264-A928-300608C56D5F}" srcOrd="1" destOrd="0" presId="urn:microsoft.com/office/officeart/2005/8/layout/chart3"/>
    <dgm:cxn modelId="{8AAEA62E-A319-4BA9-B9E4-E877FBF26216}" srcId="{F26A9F4E-4F2F-4300-BBD8-628041A8AE51}" destId="{9AA86EFD-7253-4AD8-9CB0-90ED0ABE5B2E}" srcOrd="0" destOrd="0" parTransId="{8514DBFF-D00E-4D8D-A582-CE29D934E607}" sibTransId="{C2E7E2CB-11B3-49C6-ADDA-EC0F9FBEAE29}"/>
    <dgm:cxn modelId="{55603409-634B-4724-B4C8-372DED40B228}" type="presOf" srcId="{A1720476-0348-4270-AA23-2CE0305770C5}" destId="{3A3A686C-38E1-4C44-9A20-3EB129F1F3B9}" srcOrd="1" destOrd="0" presId="urn:microsoft.com/office/officeart/2005/8/layout/chart3"/>
    <dgm:cxn modelId="{8D230D2F-5B55-4947-BA8B-36BD75FE7D47}" type="presParOf" srcId="{B4B16DCF-2413-4316-9C3A-280BC1ED6AD9}" destId="{D4023BB6-F149-4D14-9C41-016609EA1661}" srcOrd="0" destOrd="0" presId="urn:microsoft.com/office/officeart/2005/8/layout/chart3"/>
    <dgm:cxn modelId="{31ED8B08-A6D5-4730-A873-E926118C1A98}" type="presParOf" srcId="{B4B16DCF-2413-4316-9C3A-280BC1ED6AD9}" destId="{F5603FC9-0E1C-4264-A928-300608C56D5F}" srcOrd="1" destOrd="0" presId="urn:microsoft.com/office/officeart/2005/8/layout/chart3"/>
    <dgm:cxn modelId="{0DA08CB9-0EA2-4246-BA80-64B420A42F37}" type="presParOf" srcId="{B4B16DCF-2413-4316-9C3A-280BC1ED6AD9}" destId="{BC7B4184-B5BF-4278-9714-817E2E24D568}" srcOrd="2" destOrd="0" presId="urn:microsoft.com/office/officeart/2005/8/layout/chart3"/>
    <dgm:cxn modelId="{8ED53252-D2A9-4E98-8AD2-34BEC9ED8750}" type="presParOf" srcId="{B4B16DCF-2413-4316-9C3A-280BC1ED6AD9}" destId="{E79DC6B0-925D-458F-AED3-BA288BD72BE5}" srcOrd="3" destOrd="0" presId="urn:microsoft.com/office/officeart/2005/8/layout/chart3"/>
    <dgm:cxn modelId="{69E93E93-C60E-46EB-A605-E73F3C0AABB0}" type="presParOf" srcId="{B4B16DCF-2413-4316-9C3A-280BC1ED6AD9}" destId="{FB99E781-0827-42E6-821C-05721A994076}" srcOrd="4" destOrd="0" presId="urn:microsoft.com/office/officeart/2005/8/layout/chart3"/>
    <dgm:cxn modelId="{14CF3940-F0E9-4D86-8269-D0368DDCD77A}" type="presParOf" srcId="{B4B16DCF-2413-4316-9C3A-280BC1ED6AD9}" destId="{3A3A686C-38E1-4C44-9A20-3EB129F1F3B9}" srcOrd="5" destOrd="0" presId="urn:microsoft.com/office/officeart/2005/8/layout/chart3"/>
    <dgm:cxn modelId="{A44F1AD7-AD78-450E-B02C-DCC4D2A22812}" type="presParOf" srcId="{B4B16DCF-2413-4316-9C3A-280BC1ED6AD9}" destId="{16191EEB-5A65-442E-ADE4-0AD22FC897D6}" srcOrd="6" destOrd="0" presId="urn:microsoft.com/office/officeart/2005/8/layout/chart3"/>
    <dgm:cxn modelId="{AE76AA3D-93E4-4EFF-81D6-C94A19076331}" type="presParOf" srcId="{B4B16DCF-2413-4316-9C3A-280BC1ED6AD9}" destId="{24FAA805-7935-4556-983D-48E7418DF74D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6DB1D6-A66B-45F4-95B8-9ADDF728413A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522A7BC4-3712-4ED4-9FEE-FBE3672F0E2A}">
      <dgm:prSet custT="1"/>
      <dgm:spPr/>
      <dgm:t>
        <a:bodyPr/>
        <a:lstStyle/>
        <a:p>
          <a:pPr rtl="0"/>
          <a:r>
            <a:rPr lang="tr-TR" sz="2000" dirty="0" smtClean="0">
              <a:solidFill>
                <a:schemeClr val="tx1"/>
              </a:solidFill>
              <a:latin typeface="Comic Sans MS" panose="030F0702030302020204" pitchFamily="66" charset="0"/>
            </a:rPr>
            <a:t>Gazete</a:t>
          </a:r>
          <a:endParaRPr lang="tr-TR" sz="20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652FBBAE-CD7D-471B-AD45-7F57190E4B7C}" type="parTrans" cxnId="{7E89BB98-FFA8-4842-B75D-B2AF0A85D9E5}">
      <dgm:prSet/>
      <dgm:spPr/>
      <dgm:t>
        <a:bodyPr/>
        <a:lstStyle/>
        <a:p>
          <a:endParaRPr lang="tr-TR"/>
        </a:p>
      </dgm:t>
    </dgm:pt>
    <dgm:pt modelId="{1A570E94-756E-43A2-AE09-905C09508609}" type="sibTrans" cxnId="{7E89BB98-FFA8-4842-B75D-B2AF0A85D9E5}">
      <dgm:prSet/>
      <dgm:spPr/>
      <dgm:t>
        <a:bodyPr/>
        <a:lstStyle/>
        <a:p>
          <a:endParaRPr lang="tr-TR"/>
        </a:p>
      </dgm:t>
    </dgm:pt>
    <dgm:pt modelId="{BA48E9A5-E68E-46DC-AD5E-C3191D94DEF3}">
      <dgm:prSet custT="1"/>
      <dgm:spPr/>
      <dgm:t>
        <a:bodyPr/>
        <a:lstStyle/>
        <a:p>
          <a:pPr rtl="0"/>
          <a:r>
            <a:rPr lang="tr-TR" sz="2000" dirty="0" smtClean="0">
              <a:solidFill>
                <a:schemeClr val="tx1"/>
              </a:solidFill>
              <a:latin typeface="Comic Sans MS" panose="030F0702030302020204" pitchFamily="66" charset="0"/>
            </a:rPr>
            <a:t>Dergi </a:t>
          </a:r>
          <a:endParaRPr lang="tr-TR" sz="20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D50FEE1D-8A2E-4344-B338-3ADF5B26104F}" type="parTrans" cxnId="{7D4D6EA3-DD8E-48A8-A85F-AD04B40A4A9C}">
      <dgm:prSet/>
      <dgm:spPr/>
      <dgm:t>
        <a:bodyPr/>
        <a:lstStyle/>
        <a:p>
          <a:endParaRPr lang="tr-TR"/>
        </a:p>
      </dgm:t>
    </dgm:pt>
    <dgm:pt modelId="{34C012D9-8281-4AE1-9C79-2BC3E616B621}" type="sibTrans" cxnId="{7D4D6EA3-DD8E-48A8-A85F-AD04B40A4A9C}">
      <dgm:prSet/>
      <dgm:spPr/>
      <dgm:t>
        <a:bodyPr/>
        <a:lstStyle/>
        <a:p>
          <a:endParaRPr lang="tr-TR"/>
        </a:p>
      </dgm:t>
    </dgm:pt>
    <dgm:pt modelId="{E2CE8616-0423-4AC7-B8AB-51A3428B03B9}">
      <dgm:prSet custT="1"/>
      <dgm:spPr/>
      <dgm:t>
        <a:bodyPr/>
        <a:lstStyle/>
        <a:p>
          <a:pPr rtl="0"/>
          <a:r>
            <a:rPr lang="tr-TR" sz="2000" dirty="0" smtClean="0">
              <a:solidFill>
                <a:schemeClr val="tx1"/>
              </a:solidFill>
              <a:latin typeface="Comic Sans MS" panose="030F0702030302020204" pitchFamily="66" charset="0"/>
            </a:rPr>
            <a:t>Radyo</a:t>
          </a:r>
          <a:endParaRPr lang="tr-TR" sz="20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5189F376-7BB6-4417-8270-3C4873BB7407}" type="parTrans" cxnId="{8F4D0C07-3649-4C20-82B6-C03AAD88FC34}">
      <dgm:prSet/>
      <dgm:spPr/>
      <dgm:t>
        <a:bodyPr/>
        <a:lstStyle/>
        <a:p>
          <a:endParaRPr lang="tr-TR"/>
        </a:p>
      </dgm:t>
    </dgm:pt>
    <dgm:pt modelId="{34C88BA8-CEEC-47D0-8E4E-02EEB9909ED5}" type="sibTrans" cxnId="{8F4D0C07-3649-4C20-82B6-C03AAD88FC34}">
      <dgm:prSet/>
      <dgm:spPr/>
      <dgm:t>
        <a:bodyPr/>
        <a:lstStyle/>
        <a:p>
          <a:endParaRPr lang="tr-TR"/>
        </a:p>
      </dgm:t>
    </dgm:pt>
    <dgm:pt modelId="{9D51E774-80F5-4DCC-BCBD-733C588F298F}">
      <dgm:prSet custT="1"/>
      <dgm:spPr/>
      <dgm:t>
        <a:bodyPr/>
        <a:lstStyle/>
        <a:p>
          <a:pPr rtl="0"/>
          <a:r>
            <a:rPr lang="tr-TR" sz="2000" dirty="0" smtClean="0">
              <a:solidFill>
                <a:schemeClr val="tx1"/>
              </a:solidFill>
              <a:latin typeface="Comic Sans MS" panose="030F0702030302020204" pitchFamily="66" charset="0"/>
            </a:rPr>
            <a:t>Televizyon</a:t>
          </a:r>
          <a:endParaRPr lang="tr-TR" sz="20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F77A0B55-8BDD-48FE-8240-E942052348C1}" type="parTrans" cxnId="{C03F7DB3-6FEC-4B58-97B7-0947A2BCC650}">
      <dgm:prSet/>
      <dgm:spPr/>
      <dgm:t>
        <a:bodyPr/>
        <a:lstStyle/>
        <a:p>
          <a:endParaRPr lang="tr-TR"/>
        </a:p>
      </dgm:t>
    </dgm:pt>
    <dgm:pt modelId="{960FA840-0D2E-4239-B9A9-E7C0B7E35E72}" type="sibTrans" cxnId="{C03F7DB3-6FEC-4B58-97B7-0947A2BCC650}">
      <dgm:prSet/>
      <dgm:spPr/>
      <dgm:t>
        <a:bodyPr/>
        <a:lstStyle/>
        <a:p>
          <a:endParaRPr lang="tr-TR"/>
        </a:p>
      </dgm:t>
    </dgm:pt>
    <dgm:pt modelId="{0FCDCE78-2D01-4E94-83B8-1E6590F61F68}">
      <dgm:prSet custT="1"/>
      <dgm:spPr/>
      <dgm:t>
        <a:bodyPr/>
        <a:lstStyle/>
        <a:p>
          <a:pPr rtl="0"/>
          <a:r>
            <a:rPr lang="tr-TR" sz="2000" dirty="0" smtClean="0">
              <a:solidFill>
                <a:schemeClr val="tx1"/>
              </a:solidFill>
              <a:latin typeface="Comic Sans MS" panose="030F0702030302020204" pitchFamily="66" charset="0"/>
            </a:rPr>
            <a:t>İnternet ve Sosyal Medya</a:t>
          </a:r>
          <a:endParaRPr lang="tr-TR" sz="2000" dirty="0">
            <a:solidFill>
              <a:schemeClr val="tx1"/>
            </a:solidFill>
            <a:latin typeface="Comic Sans MS" panose="030F0702030302020204" pitchFamily="66" charset="0"/>
          </a:endParaRPr>
        </a:p>
      </dgm:t>
    </dgm:pt>
    <dgm:pt modelId="{B4AD8E0B-51BD-46DE-B5E7-C4D3BC94AE0F}" type="parTrans" cxnId="{80CB2D8B-8C22-4CB8-B58F-D092AD78B8F5}">
      <dgm:prSet/>
      <dgm:spPr/>
      <dgm:t>
        <a:bodyPr/>
        <a:lstStyle/>
        <a:p>
          <a:endParaRPr lang="tr-TR"/>
        </a:p>
      </dgm:t>
    </dgm:pt>
    <dgm:pt modelId="{901B0C82-A91B-4FAA-9327-924AAAD793CA}" type="sibTrans" cxnId="{80CB2D8B-8C22-4CB8-B58F-D092AD78B8F5}">
      <dgm:prSet/>
      <dgm:spPr/>
      <dgm:t>
        <a:bodyPr/>
        <a:lstStyle/>
        <a:p>
          <a:endParaRPr lang="tr-TR"/>
        </a:p>
      </dgm:t>
    </dgm:pt>
    <dgm:pt modelId="{923E9F36-B1F1-45E4-8DC2-57DC71416843}" type="pres">
      <dgm:prSet presAssocID="{D76DB1D6-A66B-45F4-95B8-9ADDF728413A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27799794-BD9C-4A54-8F6E-CCFC5343015D}" type="pres">
      <dgm:prSet presAssocID="{522A7BC4-3712-4ED4-9FEE-FBE3672F0E2A}" presName="Accent1" presStyleCnt="0"/>
      <dgm:spPr/>
    </dgm:pt>
    <dgm:pt modelId="{536E7CC9-6512-4F75-9CAA-5319739F54D8}" type="pres">
      <dgm:prSet presAssocID="{522A7BC4-3712-4ED4-9FEE-FBE3672F0E2A}" presName="Accent" presStyleLbl="node1" presStyleIdx="0" presStyleCnt="5" custScaleX="165544" custScaleY="60187"/>
      <dgm:spPr/>
    </dgm:pt>
    <dgm:pt modelId="{78625F4F-9562-46E3-8EAF-21CA3E44927A}" type="pres">
      <dgm:prSet presAssocID="{522A7BC4-3712-4ED4-9FEE-FBE3672F0E2A}" presName="Parent1" presStyleLbl="revTx" presStyleIdx="0" presStyleCnt="5" custScaleX="15382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387DCA9-5AC2-4FCB-AE9C-0FB5BC8B2F3F}" type="pres">
      <dgm:prSet presAssocID="{BA48E9A5-E68E-46DC-AD5E-C3191D94DEF3}" presName="Accent2" presStyleCnt="0"/>
      <dgm:spPr/>
    </dgm:pt>
    <dgm:pt modelId="{9DD617F3-EC65-4DE1-962A-E03C39D55537}" type="pres">
      <dgm:prSet presAssocID="{BA48E9A5-E68E-46DC-AD5E-C3191D94DEF3}" presName="Accent" presStyleLbl="node1" presStyleIdx="1" presStyleCnt="5" custScaleX="139600" custScaleY="55580"/>
      <dgm:spPr/>
    </dgm:pt>
    <dgm:pt modelId="{DA6D42E9-9F05-4722-8939-925899BF8603}" type="pres">
      <dgm:prSet presAssocID="{BA48E9A5-E68E-46DC-AD5E-C3191D94DEF3}" presName="Parent2" presStyleLbl="revTx" presStyleIdx="1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10CE918-9307-48D3-A476-4968FA970F3F}" type="pres">
      <dgm:prSet presAssocID="{E2CE8616-0423-4AC7-B8AB-51A3428B03B9}" presName="Accent3" presStyleCnt="0"/>
      <dgm:spPr/>
    </dgm:pt>
    <dgm:pt modelId="{EEDBF62F-C2B5-49A3-9E4A-AE1F6CDA77EE}" type="pres">
      <dgm:prSet presAssocID="{E2CE8616-0423-4AC7-B8AB-51A3428B03B9}" presName="Accent" presStyleLbl="node1" presStyleIdx="2" presStyleCnt="5" custScaleX="129912" custScaleY="76351" custLinFactNeighborX="3626" custLinFactNeighborY="-6473"/>
      <dgm:spPr/>
    </dgm:pt>
    <dgm:pt modelId="{7C21F105-3A94-4D63-8015-5ED5947A47D1}" type="pres">
      <dgm:prSet presAssocID="{E2CE8616-0423-4AC7-B8AB-51A3428B03B9}" presName="Parent3" presStyleLbl="revTx" presStyleIdx="2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B80DF8-B4A2-4223-B7F3-F7BF6FF885D8}" type="pres">
      <dgm:prSet presAssocID="{9D51E774-80F5-4DCC-BCBD-733C588F298F}" presName="Accent4" presStyleCnt="0"/>
      <dgm:spPr/>
    </dgm:pt>
    <dgm:pt modelId="{4B83AA60-C03E-40FF-AED2-D0C4B6F0D971}" type="pres">
      <dgm:prSet presAssocID="{9D51E774-80F5-4DCC-BCBD-733C588F298F}" presName="Accent" presStyleLbl="node1" presStyleIdx="3" presStyleCnt="5" custScaleX="205433" custScaleY="71552"/>
      <dgm:spPr/>
    </dgm:pt>
    <dgm:pt modelId="{63E6D31A-884E-422E-BA2A-D175006A009D}" type="pres">
      <dgm:prSet presAssocID="{9D51E774-80F5-4DCC-BCBD-733C588F298F}" presName="Parent4" presStyleLbl="revTx" presStyleIdx="3" presStyleCnt="5" custScaleX="22913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204E17-F4DD-4438-A220-0AE96E9AF738}" type="pres">
      <dgm:prSet presAssocID="{0FCDCE78-2D01-4E94-83B8-1E6590F61F68}" presName="Accent5" presStyleCnt="0"/>
      <dgm:spPr/>
    </dgm:pt>
    <dgm:pt modelId="{BF932830-1429-4058-9EF4-10FFCF20664E}" type="pres">
      <dgm:prSet presAssocID="{0FCDCE78-2D01-4E94-83B8-1E6590F61F68}" presName="Accent" presStyleLbl="node1" presStyleIdx="4" presStyleCnt="5" custScaleX="291018" custLinFactNeighborX="70542" custLinFactNeighborY="1312"/>
      <dgm:spPr/>
    </dgm:pt>
    <dgm:pt modelId="{E6EA63F3-6F36-4E2B-870D-516EBAA5FDCF}" type="pres">
      <dgm:prSet presAssocID="{0FCDCE78-2D01-4E94-83B8-1E6590F61F68}" presName="Parent5" presStyleLbl="revTx" presStyleIdx="4" presStyleCnt="5" custScaleX="296711" custLinFactX="61938" custLinFactNeighborX="100000" custLinFactNeighborY="804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766C076-84B8-479F-8493-B1D30B4E05DB}" type="presOf" srcId="{BA48E9A5-E68E-46DC-AD5E-C3191D94DEF3}" destId="{DA6D42E9-9F05-4722-8939-925899BF8603}" srcOrd="0" destOrd="0" presId="urn:microsoft.com/office/officeart/2009/layout/CircleArrowProcess"/>
    <dgm:cxn modelId="{B7175C0D-D3BE-42E9-B53F-3DDA4C0EA84D}" type="presOf" srcId="{D76DB1D6-A66B-45F4-95B8-9ADDF728413A}" destId="{923E9F36-B1F1-45E4-8DC2-57DC71416843}" srcOrd="0" destOrd="0" presId="urn:microsoft.com/office/officeart/2009/layout/CircleArrowProcess"/>
    <dgm:cxn modelId="{7E89BB98-FFA8-4842-B75D-B2AF0A85D9E5}" srcId="{D76DB1D6-A66B-45F4-95B8-9ADDF728413A}" destId="{522A7BC4-3712-4ED4-9FEE-FBE3672F0E2A}" srcOrd="0" destOrd="0" parTransId="{652FBBAE-CD7D-471B-AD45-7F57190E4B7C}" sibTransId="{1A570E94-756E-43A2-AE09-905C09508609}"/>
    <dgm:cxn modelId="{8F4D0C07-3649-4C20-82B6-C03AAD88FC34}" srcId="{D76DB1D6-A66B-45F4-95B8-9ADDF728413A}" destId="{E2CE8616-0423-4AC7-B8AB-51A3428B03B9}" srcOrd="2" destOrd="0" parTransId="{5189F376-7BB6-4417-8270-3C4873BB7407}" sibTransId="{34C88BA8-CEEC-47D0-8E4E-02EEB9909ED5}"/>
    <dgm:cxn modelId="{80CB2D8B-8C22-4CB8-B58F-D092AD78B8F5}" srcId="{D76DB1D6-A66B-45F4-95B8-9ADDF728413A}" destId="{0FCDCE78-2D01-4E94-83B8-1E6590F61F68}" srcOrd="4" destOrd="0" parTransId="{B4AD8E0B-51BD-46DE-B5E7-C4D3BC94AE0F}" sibTransId="{901B0C82-A91B-4FAA-9327-924AAAD793CA}"/>
    <dgm:cxn modelId="{97587043-B3C7-4CC9-A943-0330DAE2A4E3}" type="presOf" srcId="{E2CE8616-0423-4AC7-B8AB-51A3428B03B9}" destId="{7C21F105-3A94-4D63-8015-5ED5947A47D1}" srcOrd="0" destOrd="0" presId="urn:microsoft.com/office/officeart/2009/layout/CircleArrowProcess"/>
    <dgm:cxn modelId="{C03F7DB3-6FEC-4B58-97B7-0947A2BCC650}" srcId="{D76DB1D6-A66B-45F4-95B8-9ADDF728413A}" destId="{9D51E774-80F5-4DCC-BCBD-733C588F298F}" srcOrd="3" destOrd="0" parTransId="{F77A0B55-8BDD-48FE-8240-E942052348C1}" sibTransId="{960FA840-0D2E-4239-B9A9-E7C0B7E35E72}"/>
    <dgm:cxn modelId="{7D4D6EA3-DD8E-48A8-A85F-AD04B40A4A9C}" srcId="{D76DB1D6-A66B-45F4-95B8-9ADDF728413A}" destId="{BA48E9A5-E68E-46DC-AD5E-C3191D94DEF3}" srcOrd="1" destOrd="0" parTransId="{D50FEE1D-8A2E-4344-B338-3ADF5B26104F}" sibTransId="{34C012D9-8281-4AE1-9C79-2BC3E616B621}"/>
    <dgm:cxn modelId="{C1ACCAAE-F480-49E0-9646-2F4F11B6EFB5}" type="presOf" srcId="{0FCDCE78-2D01-4E94-83B8-1E6590F61F68}" destId="{E6EA63F3-6F36-4E2B-870D-516EBAA5FDCF}" srcOrd="0" destOrd="0" presId="urn:microsoft.com/office/officeart/2009/layout/CircleArrowProcess"/>
    <dgm:cxn modelId="{93B1B27E-D120-49E4-BBE1-125010879C3F}" type="presOf" srcId="{9D51E774-80F5-4DCC-BCBD-733C588F298F}" destId="{63E6D31A-884E-422E-BA2A-D175006A009D}" srcOrd="0" destOrd="0" presId="urn:microsoft.com/office/officeart/2009/layout/CircleArrowProcess"/>
    <dgm:cxn modelId="{C5FF7B71-2A79-4380-8B91-B13BA5ABA584}" type="presOf" srcId="{522A7BC4-3712-4ED4-9FEE-FBE3672F0E2A}" destId="{78625F4F-9562-46E3-8EAF-21CA3E44927A}" srcOrd="0" destOrd="0" presId="urn:microsoft.com/office/officeart/2009/layout/CircleArrowProcess"/>
    <dgm:cxn modelId="{44C81AAE-9342-4CB2-B9C8-E72318489D50}" type="presParOf" srcId="{923E9F36-B1F1-45E4-8DC2-57DC71416843}" destId="{27799794-BD9C-4A54-8F6E-CCFC5343015D}" srcOrd="0" destOrd="0" presId="urn:microsoft.com/office/officeart/2009/layout/CircleArrowProcess"/>
    <dgm:cxn modelId="{063957EE-7AE3-435A-A319-72373E68082F}" type="presParOf" srcId="{27799794-BD9C-4A54-8F6E-CCFC5343015D}" destId="{536E7CC9-6512-4F75-9CAA-5319739F54D8}" srcOrd="0" destOrd="0" presId="urn:microsoft.com/office/officeart/2009/layout/CircleArrowProcess"/>
    <dgm:cxn modelId="{165A68F7-5BE2-4CDB-9FD5-2EDA4A0A1A8C}" type="presParOf" srcId="{923E9F36-B1F1-45E4-8DC2-57DC71416843}" destId="{78625F4F-9562-46E3-8EAF-21CA3E44927A}" srcOrd="1" destOrd="0" presId="urn:microsoft.com/office/officeart/2009/layout/CircleArrowProcess"/>
    <dgm:cxn modelId="{83912AA8-4F7F-4E05-80C4-48959CAADEA8}" type="presParOf" srcId="{923E9F36-B1F1-45E4-8DC2-57DC71416843}" destId="{3387DCA9-5AC2-4FCB-AE9C-0FB5BC8B2F3F}" srcOrd="2" destOrd="0" presId="urn:microsoft.com/office/officeart/2009/layout/CircleArrowProcess"/>
    <dgm:cxn modelId="{75CBC555-2335-4F4F-A1CB-907E1CAF28AF}" type="presParOf" srcId="{3387DCA9-5AC2-4FCB-AE9C-0FB5BC8B2F3F}" destId="{9DD617F3-EC65-4DE1-962A-E03C39D55537}" srcOrd="0" destOrd="0" presId="urn:microsoft.com/office/officeart/2009/layout/CircleArrowProcess"/>
    <dgm:cxn modelId="{1394C027-D2EF-4313-BA06-39F78E2551D4}" type="presParOf" srcId="{923E9F36-B1F1-45E4-8DC2-57DC71416843}" destId="{DA6D42E9-9F05-4722-8939-925899BF8603}" srcOrd="3" destOrd="0" presId="urn:microsoft.com/office/officeart/2009/layout/CircleArrowProcess"/>
    <dgm:cxn modelId="{86925716-C7EE-4817-8872-556093B72BE9}" type="presParOf" srcId="{923E9F36-B1F1-45E4-8DC2-57DC71416843}" destId="{910CE918-9307-48D3-A476-4968FA970F3F}" srcOrd="4" destOrd="0" presId="urn:microsoft.com/office/officeart/2009/layout/CircleArrowProcess"/>
    <dgm:cxn modelId="{DBA50722-39BE-418A-B948-8C98F0889007}" type="presParOf" srcId="{910CE918-9307-48D3-A476-4968FA970F3F}" destId="{EEDBF62F-C2B5-49A3-9E4A-AE1F6CDA77EE}" srcOrd="0" destOrd="0" presId="urn:microsoft.com/office/officeart/2009/layout/CircleArrowProcess"/>
    <dgm:cxn modelId="{47AAE3DF-C0ED-4241-BC5B-95A520879A51}" type="presParOf" srcId="{923E9F36-B1F1-45E4-8DC2-57DC71416843}" destId="{7C21F105-3A94-4D63-8015-5ED5947A47D1}" srcOrd="5" destOrd="0" presId="urn:microsoft.com/office/officeart/2009/layout/CircleArrowProcess"/>
    <dgm:cxn modelId="{F37589EB-C6DC-4F86-93CB-2E2DD5B59FCC}" type="presParOf" srcId="{923E9F36-B1F1-45E4-8DC2-57DC71416843}" destId="{DCB80DF8-B4A2-4223-B7F3-F7BF6FF885D8}" srcOrd="6" destOrd="0" presId="urn:microsoft.com/office/officeart/2009/layout/CircleArrowProcess"/>
    <dgm:cxn modelId="{A9E8DF27-2DBC-4807-8A1D-99A4DBB51E22}" type="presParOf" srcId="{DCB80DF8-B4A2-4223-B7F3-F7BF6FF885D8}" destId="{4B83AA60-C03E-40FF-AED2-D0C4B6F0D971}" srcOrd="0" destOrd="0" presId="urn:microsoft.com/office/officeart/2009/layout/CircleArrowProcess"/>
    <dgm:cxn modelId="{67758655-B497-49F7-87F1-199292D3F58E}" type="presParOf" srcId="{923E9F36-B1F1-45E4-8DC2-57DC71416843}" destId="{63E6D31A-884E-422E-BA2A-D175006A009D}" srcOrd="7" destOrd="0" presId="urn:microsoft.com/office/officeart/2009/layout/CircleArrowProcess"/>
    <dgm:cxn modelId="{85AC6E70-6548-4E13-91AD-644EC5654342}" type="presParOf" srcId="{923E9F36-B1F1-45E4-8DC2-57DC71416843}" destId="{B8204E17-F4DD-4438-A220-0AE96E9AF738}" srcOrd="8" destOrd="0" presId="urn:microsoft.com/office/officeart/2009/layout/CircleArrowProcess"/>
    <dgm:cxn modelId="{7AD0EDAB-8102-4ACC-A653-1B557B9ED6B9}" type="presParOf" srcId="{B8204E17-F4DD-4438-A220-0AE96E9AF738}" destId="{BF932830-1429-4058-9EF4-10FFCF20664E}" srcOrd="0" destOrd="0" presId="urn:microsoft.com/office/officeart/2009/layout/CircleArrowProcess"/>
    <dgm:cxn modelId="{D0331EF3-F905-4060-B868-A42DEF80CDFC}" type="presParOf" srcId="{923E9F36-B1F1-45E4-8DC2-57DC71416843}" destId="{E6EA63F3-6F36-4E2B-870D-516EBAA5FDCF}" srcOrd="9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42AF73-2795-4339-9F57-86E7CF6B09A5}" type="doc">
      <dgm:prSet loTypeId="urn:microsoft.com/office/officeart/2005/8/layout/arrow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D3DCCC59-A7E9-4682-941C-49F2A7C97D7F}">
      <dgm:prSet/>
      <dgm:spPr/>
      <dgm:t>
        <a:bodyPr/>
        <a:lstStyle/>
        <a:p>
          <a:pPr rtl="0"/>
          <a:r>
            <a:rPr lang="tr-TR" smtClean="0"/>
            <a:t>Dini Yayınlardaki Bilgilerin Güvenilirliği</a:t>
          </a:r>
          <a:endParaRPr lang="tr-TR"/>
        </a:p>
      </dgm:t>
    </dgm:pt>
    <dgm:pt modelId="{7D05AFB4-A052-4220-82C2-A123A8CAF9B2}" type="parTrans" cxnId="{4F8707EE-2AC2-4BE7-AAF9-D6772C460428}">
      <dgm:prSet/>
      <dgm:spPr/>
      <dgm:t>
        <a:bodyPr/>
        <a:lstStyle/>
        <a:p>
          <a:endParaRPr lang="tr-TR"/>
        </a:p>
      </dgm:t>
    </dgm:pt>
    <dgm:pt modelId="{A174B7A5-71B0-41CB-8807-75B652E8928B}" type="sibTrans" cxnId="{4F8707EE-2AC2-4BE7-AAF9-D6772C460428}">
      <dgm:prSet/>
      <dgm:spPr/>
      <dgm:t>
        <a:bodyPr/>
        <a:lstStyle/>
        <a:p>
          <a:endParaRPr lang="tr-TR"/>
        </a:p>
      </dgm:t>
    </dgm:pt>
    <dgm:pt modelId="{27E35E0F-FFA4-4218-A5C4-E2D3A1ED41C0}">
      <dgm:prSet/>
      <dgm:spPr/>
      <dgm:t>
        <a:bodyPr/>
        <a:lstStyle/>
        <a:p>
          <a:pPr rtl="0"/>
          <a:r>
            <a:rPr lang="tr-TR" dirty="0" smtClean="0"/>
            <a:t>Medyanın Değerler Bağlamında Değerlendirilmesi</a:t>
          </a:r>
          <a:endParaRPr lang="tr-TR" dirty="0"/>
        </a:p>
      </dgm:t>
    </dgm:pt>
    <dgm:pt modelId="{D5D428DD-CDAE-4BA8-BF50-E3177FECFD41}" type="parTrans" cxnId="{2B42E125-1DAB-4121-B3B7-85A998357D8B}">
      <dgm:prSet/>
      <dgm:spPr/>
      <dgm:t>
        <a:bodyPr/>
        <a:lstStyle/>
        <a:p>
          <a:endParaRPr lang="tr-TR"/>
        </a:p>
      </dgm:t>
    </dgm:pt>
    <dgm:pt modelId="{5251D9FD-33C9-468B-8CE4-0475B67F9BF8}" type="sibTrans" cxnId="{2B42E125-1DAB-4121-B3B7-85A998357D8B}">
      <dgm:prSet/>
      <dgm:spPr/>
      <dgm:t>
        <a:bodyPr/>
        <a:lstStyle/>
        <a:p>
          <a:endParaRPr lang="tr-TR"/>
        </a:p>
      </dgm:t>
    </dgm:pt>
    <dgm:pt modelId="{5E6B082C-8B01-4816-9CF3-8ED443E56B83}" type="pres">
      <dgm:prSet presAssocID="{DD42AF73-2795-4339-9F57-86E7CF6B09A5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E47E443-9833-43C9-A9F1-C862CF9CCAA5}" type="pres">
      <dgm:prSet presAssocID="{DD42AF73-2795-4339-9F57-86E7CF6B09A5}" presName="divider" presStyleLbl="fgShp" presStyleIdx="0" presStyleCnt="1"/>
      <dgm:spPr/>
    </dgm:pt>
    <dgm:pt modelId="{B3963745-831A-4834-88CF-F9F3850F15EC}" type="pres">
      <dgm:prSet presAssocID="{D3DCCC59-A7E9-4682-941C-49F2A7C97D7F}" presName="downArrow" presStyleLbl="node1" presStyleIdx="0" presStyleCnt="2"/>
      <dgm:spPr/>
    </dgm:pt>
    <dgm:pt modelId="{C1CEE9A4-73DF-461D-9AA4-2E16536732DF}" type="pres">
      <dgm:prSet presAssocID="{D3DCCC59-A7E9-4682-941C-49F2A7C97D7F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3BC29C-EA5D-41A8-92DF-4973DB7DDC77}" type="pres">
      <dgm:prSet presAssocID="{27E35E0F-FFA4-4218-A5C4-E2D3A1ED41C0}" presName="upArrow" presStyleLbl="node1" presStyleIdx="1" presStyleCnt="2"/>
      <dgm:spPr/>
    </dgm:pt>
    <dgm:pt modelId="{5954180E-0220-40AC-8E5B-7F32CDE2A466}" type="pres">
      <dgm:prSet presAssocID="{27E35E0F-FFA4-4218-A5C4-E2D3A1ED41C0}" presName="upArrowText" presStyleLbl="revTx" presStyleIdx="1" presStyleCnt="2" custScaleX="12538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911DF3B-E6AC-412E-8084-F449E9D34251}" type="presOf" srcId="{DD42AF73-2795-4339-9F57-86E7CF6B09A5}" destId="{5E6B082C-8B01-4816-9CF3-8ED443E56B83}" srcOrd="0" destOrd="0" presId="urn:microsoft.com/office/officeart/2005/8/layout/arrow3"/>
    <dgm:cxn modelId="{60563FDB-55BF-4DE2-8162-34C2AA210C47}" type="presOf" srcId="{D3DCCC59-A7E9-4682-941C-49F2A7C97D7F}" destId="{C1CEE9A4-73DF-461D-9AA4-2E16536732DF}" srcOrd="0" destOrd="0" presId="urn:microsoft.com/office/officeart/2005/8/layout/arrow3"/>
    <dgm:cxn modelId="{A7FBE9F4-8B67-430D-B8AA-F850DD5AAE5C}" type="presOf" srcId="{27E35E0F-FFA4-4218-A5C4-E2D3A1ED41C0}" destId="{5954180E-0220-40AC-8E5B-7F32CDE2A466}" srcOrd="0" destOrd="0" presId="urn:microsoft.com/office/officeart/2005/8/layout/arrow3"/>
    <dgm:cxn modelId="{2B42E125-1DAB-4121-B3B7-85A998357D8B}" srcId="{DD42AF73-2795-4339-9F57-86E7CF6B09A5}" destId="{27E35E0F-FFA4-4218-A5C4-E2D3A1ED41C0}" srcOrd="1" destOrd="0" parTransId="{D5D428DD-CDAE-4BA8-BF50-E3177FECFD41}" sibTransId="{5251D9FD-33C9-468B-8CE4-0475B67F9BF8}"/>
    <dgm:cxn modelId="{4F8707EE-2AC2-4BE7-AAF9-D6772C460428}" srcId="{DD42AF73-2795-4339-9F57-86E7CF6B09A5}" destId="{D3DCCC59-A7E9-4682-941C-49F2A7C97D7F}" srcOrd="0" destOrd="0" parTransId="{7D05AFB4-A052-4220-82C2-A123A8CAF9B2}" sibTransId="{A174B7A5-71B0-41CB-8807-75B652E8928B}"/>
    <dgm:cxn modelId="{CA297031-7664-478F-943B-20C722615744}" type="presParOf" srcId="{5E6B082C-8B01-4816-9CF3-8ED443E56B83}" destId="{7E47E443-9833-43C9-A9F1-C862CF9CCAA5}" srcOrd="0" destOrd="0" presId="urn:microsoft.com/office/officeart/2005/8/layout/arrow3"/>
    <dgm:cxn modelId="{E5F4AA05-4363-40F0-879D-4ED94E25159F}" type="presParOf" srcId="{5E6B082C-8B01-4816-9CF3-8ED443E56B83}" destId="{B3963745-831A-4834-88CF-F9F3850F15EC}" srcOrd="1" destOrd="0" presId="urn:microsoft.com/office/officeart/2005/8/layout/arrow3"/>
    <dgm:cxn modelId="{A25ACC7E-E795-42D0-911C-EF8D39789B59}" type="presParOf" srcId="{5E6B082C-8B01-4816-9CF3-8ED443E56B83}" destId="{C1CEE9A4-73DF-461D-9AA4-2E16536732DF}" srcOrd="2" destOrd="0" presId="urn:microsoft.com/office/officeart/2005/8/layout/arrow3"/>
    <dgm:cxn modelId="{8EF33EA8-B321-40DD-A844-DD0D8396E51A}" type="presParOf" srcId="{5E6B082C-8B01-4816-9CF3-8ED443E56B83}" destId="{093BC29C-EA5D-41A8-92DF-4973DB7DDC77}" srcOrd="3" destOrd="0" presId="urn:microsoft.com/office/officeart/2005/8/layout/arrow3"/>
    <dgm:cxn modelId="{DC9E084B-4FAE-4E19-9A6D-2970AC641CD9}" type="presParOf" srcId="{5E6B082C-8B01-4816-9CF3-8ED443E56B83}" destId="{5954180E-0220-40AC-8E5B-7F32CDE2A466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3E7703-4EA1-478A-9E00-14821D11E3BF}" type="doc">
      <dgm:prSet loTypeId="urn:microsoft.com/office/officeart/2005/8/layout/arrow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6BD53A0E-06F2-4899-80EC-FFB3A80E7EC8}">
      <dgm:prSet/>
      <dgm:spPr/>
      <dgm:t>
        <a:bodyPr/>
        <a:lstStyle/>
        <a:p>
          <a:pPr rtl="0"/>
          <a:r>
            <a:rPr lang="tr-TR" smtClean="0"/>
            <a:t>Kullanılan Dilin Özellikleri</a:t>
          </a:r>
          <a:endParaRPr lang="tr-TR"/>
        </a:p>
      </dgm:t>
    </dgm:pt>
    <dgm:pt modelId="{04BA1252-3EA6-4258-A0DE-C906CB693477}" type="parTrans" cxnId="{11E160BC-4BF9-4128-835A-8E6B5DB864FD}">
      <dgm:prSet/>
      <dgm:spPr/>
      <dgm:t>
        <a:bodyPr/>
        <a:lstStyle/>
        <a:p>
          <a:endParaRPr lang="tr-TR"/>
        </a:p>
      </dgm:t>
    </dgm:pt>
    <dgm:pt modelId="{08D12842-54C6-44F4-B6D7-FA5801DA7501}" type="sibTrans" cxnId="{11E160BC-4BF9-4128-835A-8E6B5DB864FD}">
      <dgm:prSet/>
      <dgm:spPr/>
      <dgm:t>
        <a:bodyPr/>
        <a:lstStyle/>
        <a:p>
          <a:endParaRPr lang="tr-TR"/>
        </a:p>
      </dgm:t>
    </dgm:pt>
    <dgm:pt modelId="{DB3F1417-1A28-41B3-88FA-281EAF4DEFFE}">
      <dgm:prSet/>
      <dgm:spPr/>
      <dgm:t>
        <a:bodyPr/>
        <a:lstStyle/>
        <a:p>
          <a:pPr rtl="0"/>
          <a:r>
            <a:rPr lang="tr-TR" dirty="0" smtClean="0"/>
            <a:t>Dini Yayınlarda Kontrol ve Denetim</a:t>
          </a:r>
          <a:endParaRPr lang="tr-TR" dirty="0"/>
        </a:p>
      </dgm:t>
    </dgm:pt>
    <dgm:pt modelId="{CE6B4F07-AC2B-4006-8EE0-51A482E884C4}" type="parTrans" cxnId="{86E94A3A-F173-4F04-9D28-5ED74411644A}">
      <dgm:prSet/>
      <dgm:spPr/>
      <dgm:t>
        <a:bodyPr/>
        <a:lstStyle/>
        <a:p>
          <a:endParaRPr lang="tr-TR"/>
        </a:p>
      </dgm:t>
    </dgm:pt>
    <dgm:pt modelId="{662F4FF7-4217-4988-AA08-3B83787D94F2}" type="sibTrans" cxnId="{86E94A3A-F173-4F04-9D28-5ED74411644A}">
      <dgm:prSet/>
      <dgm:spPr/>
      <dgm:t>
        <a:bodyPr/>
        <a:lstStyle/>
        <a:p>
          <a:endParaRPr lang="tr-TR"/>
        </a:p>
      </dgm:t>
    </dgm:pt>
    <dgm:pt modelId="{78A448E6-F8D8-4F7E-A181-38B810F4F0BE}" type="pres">
      <dgm:prSet presAssocID="{773E7703-4EA1-478A-9E00-14821D11E3B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DEBE91D-675D-442F-93BB-C003DBAD36CA}" type="pres">
      <dgm:prSet presAssocID="{773E7703-4EA1-478A-9E00-14821D11E3BF}" presName="divider" presStyleLbl="fgShp" presStyleIdx="0" presStyleCnt="1"/>
      <dgm:spPr/>
    </dgm:pt>
    <dgm:pt modelId="{C1627481-FD8D-4B00-B055-21F66B4F59F8}" type="pres">
      <dgm:prSet presAssocID="{6BD53A0E-06F2-4899-80EC-FFB3A80E7EC8}" presName="downArrow" presStyleLbl="node1" presStyleIdx="0" presStyleCnt="2"/>
      <dgm:spPr/>
    </dgm:pt>
    <dgm:pt modelId="{23FE729B-4768-418F-8984-010D11433248}" type="pres">
      <dgm:prSet presAssocID="{6BD53A0E-06F2-4899-80EC-FFB3A80E7EC8}" presName="downArrow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91B39D2-582F-4789-9758-F0E959CBBD42}" type="pres">
      <dgm:prSet presAssocID="{DB3F1417-1A28-41B3-88FA-281EAF4DEFFE}" presName="upArrow" presStyleLbl="node1" presStyleIdx="1" presStyleCnt="2"/>
      <dgm:spPr/>
    </dgm:pt>
    <dgm:pt modelId="{7D93748F-8B6D-4389-B171-EBDA556DBB27}" type="pres">
      <dgm:prSet presAssocID="{DB3F1417-1A28-41B3-88FA-281EAF4DEFFE}" presName="upArrowText" presStyleLbl="revTx" presStyleIdx="1" presStyleCnt="2" custScaleX="12009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0AB532B-802D-42D1-A743-83A7F702D148}" type="presOf" srcId="{DB3F1417-1A28-41B3-88FA-281EAF4DEFFE}" destId="{7D93748F-8B6D-4389-B171-EBDA556DBB27}" srcOrd="0" destOrd="0" presId="urn:microsoft.com/office/officeart/2005/8/layout/arrow3"/>
    <dgm:cxn modelId="{86E94A3A-F173-4F04-9D28-5ED74411644A}" srcId="{773E7703-4EA1-478A-9E00-14821D11E3BF}" destId="{DB3F1417-1A28-41B3-88FA-281EAF4DEFFE}" srcOrd="1" destOrd="0" parTransId="{CE6B4F07-AC2B-4006-8EE0-51A482E884C4}" sibTransId="{662F4FF7-4217-4988-AA08-3B83787D94F2}"/>
    <dgm:cxn modelId="{11E160BC-4BF9-4128-835A-8E6B5DB864FD}" srcId="{773E7703-4EA1-478A-9E00-14821D11E3BF}" destId="{6BD53A0E-06F2-4899-80EC-FFB3A80E7EC8}" srcOrd="0" destOrd="0" parTransId="{04BA1252-3EA6-4258-A0DE-C906CB693477}" sibTransId="{08D12842-54C6-44F4-B6D7-FA5801DA7501}"/>
    <dgm:cxn modelId="{A084DB13-A1DA-456B-BF25-C66880A4A4F9}" type="presOf" srcId="{773E7703-4EA1-478A-9E00-14821D11E3BF}" destId="{78A448E6-F8D8-4F7E-A181-38B810F4F0BE}" srcOrd="0" destOrd="0" presId="urn:microsoft.com/office/officeart/2005/8/layout/arrow3"/>
    <dgm:cxn modelId="{A74F19CB-96B0-429D-AC14-E7B3F8444E7C}" type="presOf" srcId="{6BD53A0E-06F2-4899-80EC-FFB3A80E7EC8}" destId="{23FE729B-4768-418F-8984-010D11433248}" srcOrd="0" destOrd="0" presId="urn:microsoft.com/office/officeart/2005/8/layout/arrow3"/>
    <dgm:cxn modelId="{0B83022B-5007-40A8-96DB-D5C4918B1EA3}" type="presParOf" srcId="{78A448E6-F8D8-4F7E-A181-38B810F4F0BE}" destId="{0DEBE91D-675D-442F-93BB-C003DBAD36CA}" srcOrd="0" destOrd="0" presId="urn:microsoft.com/office/officeart/2005/8/layout/arrow3"/>
    <dgm:cxn modelId="{44501B65-2F2B-4176-9EDE-A28BA727BE26}" type="presParOf" srcId="{78A448E6-F8D8-4F7E-A181-38B810F4F0BE}" destId="{C1627481-FD8D-4B00-B055-21F66B4F59F8}" srcOrd="1" destOrd="0" presId="urn:microsoft.com/office/officeart/2005/8/layout/arrow3"/>
    <dgm:cxn modelId="{5FC7A0B5-5450-41F6-A747-3DCDA6D11077}" type="presParOf" srcId="{78A448E6-F8D8-4F7E-A181-38B810F4F0BE}" destId="{23FE729B-4768-418F-8984-010D11433248}" srcOrd="2" destOrd="0" presId="urn:microsoft.com/office/officeart/2005/8/layout/arrow3"/>
    <dgm:cxn modelId="{21B55D4B-2290-4BBC-8A57-8FD670C9B2A9}" type="presParOf" srcId="{78A448E6-F8D8-4F7E-A181-38B810F4F0BE}" destId="{591B39D2-582F-4789-9758-F0E959CBBD42}" srcOrd="3" destOrd="0" presId="urn:microsoft.com/office/officeart/2005/8/layout/arrow3"/>
    <dgm:cxn modelId="{1E1EF58A-119B-4608-A105-5CD45F72066E}" type="presParOf" srcId="{78A448E6-F8D8-4F7E-A181-38B810F4F0BE}" destId="{7D93748F-8B6D-4389-B171-EBDA556DBB27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023BB6-F149-4D14-9C41-016609EA1661}">
      <dsp:nvSpPr>
        <dsp:cNvPr id="0" name=""/>
        <dsp:cNvSpPr/>
      </dsp:nvSpPr>
      <dsp:spPr>
        <a:xfrm>
          <a:off x="1434474" y="203911"/>
          <a:ext cx="5635289" cy="3840480"/>
        </a:xfrm>
        <a:prstGeom prst="pie">
          <a:avLst>
            <a:gd name="adj1" fmla="val 1620000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tx1"/>
              </a:solidFill>
            </a:rPr>
            <a:t>Televizyon             %97.9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4316522" y="914399"/>
        <a:ext cx="2079690" cy="1143000"/>
      </dsp:txXfrm>
    </dsp:sp>
    <dsp:sp modelId="{BC7B4184-B5BF-4278-9714-817E2E24D568}">
      <dsp:nvSpPr>
        <dsp:cNvPr id="0" name=""/>
        <dsp:cNvSpPr/>
      </dsp:nvSpPr>
      <dsp:spPr>
        <a:xfrm>
          <a:off x="2109965" y="158815"/>
          <a:ext cx="3960610" cy="4254368"/>
        </a:xfrm>
        <a:prstGeom prst="pie">
          <a:avLst>
            <a:gd name="adj1" fmla="val 0"/>
            <a:gd name="adj2" fmla="val 5400000"/>
          </a:avLst>
        </a:prstGeom>
        <a:solidFill>
          <a:schemeClr val="accent4">
            <a:hueOff val="1828538"/>
            <a:satOff val="2482"/>
            <a:lumOff val="4183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tx1"/>
              </a:solidFill>
            </a:rPr>
            <a:t>Bilgisayar/Tablet  %73.7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4160995" y="2361970"/>
        <a:ext cx="1461653" cy="1266181"/>
      </dsp:txXfrm>
    </dsp:sp>
    <dsp:sp modelId="{FB99E781-0827-42E6-821C-05721A994076}">
      <dsp:nvSpPr>
        <dsp:cNvPr id="0" name=""/>
        <dsp:cNvSpPr/>
      </dsp:nvSpPr>
      <dsp:spPr>
        <a:xfrm>
          <a:off x="2134467" y="457163"/>
          <a:ext cx="3840480" cy="3840480"/>
        </a:xfrm>
        <a:prstGeom prst="pie">
          <a:avLst>
            <a:gd name="adj1" fmla="val 5400000"/>
            <a:gd name="adj2" fmla="val 10800000"/>
          </a:avLst>
        </a:prstGeom>
        <a:solidFill>
          <a:schemeClr val="accent4">
            <a:hueOff val="3657076"/>
            <a:satOff val="4963"/>
            <a:lumOff val="8366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>
              <a:solidFill>
                <a:schemeClr val="tx1"/>
              </a:solidFill>
            </a:rPr>
            <a:t>İnternet                 %63</a:t>
          </a:r>
          <a:endParaRPr lang="tr-TR" sz="2400" kern="1200" dirty="0">
            <a:solidFill>
              <a:schemeClr val="tx1"/>
            </a:solidFill>
          </a:endParaRPr>
        </a:p>
      </dsp:txBody>
      <dsp:txXfrm>
        <a:off x="2568807" y="2445983"/>
        <a:ext cx="1417320" cy="1143000"/>
      </dsp:txXfrm>
    </dsp:sp>
    <dsp:sp modelId="{16191EEB-5A65-442E-ADE4-0AD22FC897D6}">
      <dsp:nvSpPr>
        <dsp:cNvPr id="0" name=""/>
        <dsp:cNvSpPr/>
      </dsp:nvSpPr>
      <dsp:spPr>
        <a:xfrm>
          <a:off x="2061728" y="311686"/>
          <a:ext cx="3840480" cy="3840480"/>
        </a:xfrm>
        <a:prstGeom prst="pie">
          <a:avLst>
            <a:gd name="adj1" fmla="val 10800000"/>
            <a:gd name="adj2" fmla="val 16200000"/>
          </a:avLst>
        </a:prstGeom>
        <a:solidFill>
          <a:schemeClr val="accent4">
            <a:hueOff val="5485614"/>
            <a:satOff val="7445"/>
            <a:lumOff val="1254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>
              <a:solidFill>
                <a:schemeClr val="tx1"/>
              </a:solidFill>
            </a:rPr>
            <a:t>Radyo                    %38.3</a:t>
          </a:r>
          <a:endParaRPr lang="tr-TR" sz="2800" kern="1200" dirty="0">
            <a:solidFill>
              <a:schemeClr val="tx1"/>
            </a:solidFill>
          </a:endParaRPr>
        </a:p>
      </dsp:txBody>
      <dsp:txXfrm>
        <a:off x="2496068" y="1020346"/>
        <a:ext cx="1417320" cy="1143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6E7CC9-6512-4F75-9CAA-5319739F54D8}">
      <dsp:nvSpPr>
        <dsp:cNvPr id="0" name=""/>
        <dsp:cNvSpPr/>
      </dsp:nvSpPr>
      <dsp:spPr>
        <a:xfrm>
          <a:off x="2992280" y="139558"/>
          <a:ext cx="2321047" cy="84390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625F4F-9562-46E3-8EAF-21CA3E44927A}">
      <dsp:nvSpPr>
        <dsp:cNvPr id="0" name=""/>
        <dsp:cNvSpPr/>
      </dsp:nvSpPr>
      <dsp:spPr>
        <a:xfrm>
          <a:off x="3550746" y="368254"/>
          <a:ext cx="1203590" cy="391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Gazete</a:t>
          </a:r>
          <a:endParaRPr lang="tr-TR" sz="20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3550746" y="368254"/>
        <a:ext cx="1203590" cy="391043"/>
      </dsp:txXfrm>
    </dsp:sp>
    <dsp:sp modelId="{9DD617F3-EC65-4DE1-962A-E03C39D55537}">
      <dsp:nvSpPr>
        <dsp:cNvPr id="0" name=""/>
        <dsp:cNvSpPr/>
      </dsp:nvSpPr>
      <dsp:spPr>
        <a:xfrm>
          <a:off x="2784649" y="977478"/>
          <a:ext cx="1957293" cy="77931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-2372881"/>
            <a:satOff val="-1559"/>
            <a:lumOff val="-3039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D42E9-9F05-4722-8939-925899BF8603}">
      <dsp:nvSpPr>
        <dsp:cNvPr id="0" name=""/>
        <dsp:cNvSpPr/>
      </dsp:nvSpPr>
      <dsp:spPr>
        <a:xfrm>
          <a:off x="3370237" y="1175686"/>
          <a:ext cx="782436" cy="391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Dergi </a:t>
          </a:r>
          <a:endParaRPr lang="tr-TR" sz="20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3370237" y="1175686"/>
        <a:ext cx="782436" cy="391043"/>
      </dsp:txXfrm>
    </dsp:sp>
    <dsp:sp modelId="{EEDBF62F-C2B5-49A3-9E4A-AE1F6CDA77EE}">
      <dsp:nvSpPr>
        <dsp:cNvPr id="0" name=""/>
        <dsp:cNvSpPr/>
      </dsp:nvSpPr>
      <dsp:spPr>
        <a:xfrm>
          <a:off x="3292913" y="1550340"/>
          <a:ext cx="1821460" cy="1070550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21F105-3A94-4D63-8015-5ED5947A47D1}">
      <dsp:nvSpPr>
        <dsp:cNvPr id="0" name=""/>
        <dsp:cNvSpPr/>
      </dsp:nvSpPr>
      <dsp:spPr>
        <a:xfrm>
          <a:off x="3761323" y="1982665"/>
          <a:ext cx="782436" cy="391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Radyo</a:t>
          </a:r>
          <a:endParaRPr lang="tr-TR" sz="20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3761323" y="1982665"/>
        <a:ext cx="782436" cy="391043"/>
      </dsp:txXfrm>
    </dsp:sp>
    <dsp:sp modelId="{4B83AA60-C03E-40FF-AED2-D0C4B6F0D971}">
      <dsp:nvSpPr>
        <dsp:cNvPr id="0" name=""/>
        <dsp:cNvSpPr/>
      </dsp:nvSpPr>
      <dsp:spPr>
        <a:xfrm>
          <a:off x="2323136" y="2481724"/>
          <a:ext cx="2880320" cy="1003261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-7118643"/>
            <a:satOff val="-4677"/>
            <a:lumOff val="-9118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6D31A-884E-422E-BA2A-D175006A009D}">
      <dsp:nvSpPr>
        <dsp:cNvPr id="0" name=""/>
        <dsp:cNvSpPr/>
      </dsp:nvSpPr>
      <dsp:spPr>
        <a:xfrm>
          <a:off x="2865053" y="2790097"/>
          <a:ext cx="1792803" cy="391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Televizyon</a:t>
          </a:r>
          <a:endParaRPr lang="tr-TR" sz="20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2865053" y="2790097"/>
        <a:ext cx="1792803" cy="391043"/>
      </dsp:txXfrm>
    </dsp:sp>
    <dsp:sp modelId="{BF932830-1429-4058-9EF4-10FFCF20664E}">
      <dsp:nvSpPr>
        <dsp:cNvPr id="0" name=""/>
        <dsp:cNvSpPr/>
      </dsp:nvSpPr>
      <dsp:spPr>
        <a:xfrm>
          <a:off x="3250704" y="3196953"/>
          <a:ext cx="3505477" cy="1205263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EA63F3-6F36-4E2B-870D-516EBAA5FDCF}">
      <dsp:nvSpPr>
        <dsp:cNvPr id="0" name=""/>
        <dsp:cNvSpPr/>
      </dsp:nvSpPr>
      <dsp:spPr>
        <a:xfrm>
          <a:off x="4258815" y="3628999"/>
          <a:ext cx="2321573" cy="3910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chemeClr val="tx1"/>
              </a:solidFill>
              <a:latin typeface="Comic Sans MS" panose="030F0702030302020204" pitchFamily="66" charset="0"/>
            </a:rPr>
            <a:t>İnternet ve Sosyal Medya</a:t>
          </a:r>
          <a:endParaRPr lang="tr-TR" sz="2000" kern="1200" dirty="0">
            <a:solidFill>
              <a:schemeClr val="tx1"/>
            </a:solidFill>
            <a:latin typeface="Comic Sans MS" panose="030F0702030302020204" pitchFamily="66" charset="0"/>
          </a:endParaRPr>
        </a:p>
      </dsp:txBody>
      <dsp:txXfrm>
        <a:off x="4258815" y="3628999"/>
        <a:ext cx="2321573" cy="3910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47E443-9833-43C9-A9F1-C862CF9CCAA5}">
      <dsp:nvSpPr>
        <dsp:cNvPr id="0" name=""/>
        <dsp:cNvSpPr/>
      </dsp:nvSpPr>
      <dsp:spPr>
        <a:xfrm rot="21300000">
          <a:off x="26096" y="1802074"/>
          <a:ext cx="8451727" cy="967850"/>
        </a:xfrm>
        <a:prstGeom prst="mathMinus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963745-831A-4834-88CF-F9F3850F15EC}">
      <dsp:nvSpPr>
        <dsp:cNvPr id="0" name=""/>
        <dsp:cNvSpPr/>
      </dsp:nvSpPr>
      <dsp:spPr>
        <a:xfrm>
          <a:off x="1020470" y="228600"/>
          <a:ext cx="2551176" cy="1828800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CEE9A4-73DF-461D-9AA4-2E16536732DF}">
      <dsp:nvSpPr>
        <dsp:cNvPr id="0" name=""/>
        <dsp:cNvSpPr/>
      </dsp:nvSpPr>
      <dsp:spPr>
        <a:xfrm>
          <a:off x="4507077" y="0"/>
          <a:ext cx="2721254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smtClean="0"/>
            <a:t>Dini Yayınlardaki Bilgilerin Güvenilirliği</a:t>
          </a:r>
          <a:endParaRPr lang="tr-TR" sz="2900" kern="1200"/>
        </a:p>
      </dsp:txBody>
      <dsp:txXfrm>
        <a:off x="4507077" y="0"/>
        <a:ext cx="2721254" cy="1920240"/>
      </dsp:txXfrm>
    </dsp:sp>
    <dsp:sp modelId="{093BC29C-EA5D-41A8-92DF-4973DB7DDC77}">
      <dsp:nvSpPr>
        <dsp:cNvPr id="0" name=""/>
        <dsp:cNvSpPr/>
      </dsp:nvSpPr>
      <dsp:spPr>
        <a:xfrm>
          <a:off x="4932273" y="2514599"/>
          <a:ext cx="2551176" cy="1828800"/>
        </a:xfrm>
        <a:prstGeom prst="upArrow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54180E-0220-40AC-8E5B-7F32CDE2A466}">
      <dsp:nvSpPr>
        <dsp:cNvPr id="0" name=""/>
        <dsp:cNvSpPr/>
      </dsp:nvSpPr>
      <dsp:spPr>
        <a:xfrm>
          <a:off x="930179" y="2651760"/>
          <a:ext cx="3412072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Medyanın Değerler Bağlamında Değerlendirilmesi</a:t>
          </a:r>
          <a:endParaRPr lang="tr-TR" sz="2900" kern="1200" dirty="0"/>
        </a:p>
      </dsp:txBody>
      <dsp:txXfrm>
        <a:off x="930179" y="2651760"/>
        <a:ext cx="3412072" cy="19202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BE91D-675D-442F-93BB-C003DBAD36CA}">
      <dsp:nvSpPr>
        <dsp:cNvPr id="0" name=""/>
        <dsp:cNvSpPr/>
      </dsp:nvSpPr>
      <dsp:spPr>
        <a:xfrm rot="21300000">
          <a:off x="26096" y="1802074"/>
          <a:ext cx="8451727" cy="967850"/>
        </a:xfrm>
        <a:prstGeom prst="mathMinus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627481-FD8D-4B00-B055-21F66B4F59F8}">
      <dsp:nvSpPr>
        <dsp:cNvPr id="0" name=""/>
        <dsp:cNvSpPr/>
      </dsp:nvSpPr>
      <dsp:spPr>
        <a:xfrm>
          <a:off x="1020470" y="228600"/>
          <a:ext cx="2551176" cy="1828800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FE729B-4768-418F-8984-010D11433248}">
      <dsp:nvSpPr>
        <dsp:cNvPr id="0" name=""/>
        <dsp:cNvSpPr/>
      </dsp:nvSpPr>
      <dsp:spPr>
        <a:xfrm>
          <a:off x="4507077" y="0"/>
          <a:ext cx="2721254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Kullanılan Dilin Özellikleri</a:t>
          </a:r>
          <a:endParaRPr lang="tr-TR" sz="3100" kern="1200"/>
        </a:p>
      </dsp:txBody>
      <dsp:txXfrm>
        <a:off x="4507077" y="0"/>
        <a:ext cx="2721254" cy="1920240"/>
      </dsp:txXfrm>
    </dsp:sp>
    <dsp:sp modelId="{591B39D2-582F-4789-9758-F0E959CBBD42}">
      <dsp:nvSpPr>
        <dsp:cNvPr id="0" name=""/>
        <dsp:cNvSpPr/>
      </dsp:nvSpPr>
      <dsp:spPr>
        <a:xfrm>
          <a:off x="4932273" y="2514599"/>
          <a:ext cx="2551176" cy="1828800"/>
        </a:xfrm>
        <a:prstGeom prst="upArrow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93748F-8B6D-4389-B171-EBDA556DBB27}">
      <dsp:nvSpPr>
        <dsp:cNvPr id="0" name=""/>
        <dsp:cNvSpPr/>
      </dsp:nvSpPr>
      <dsp:spPr>
        <a:xfrm>
          <a:off x="1002183" y="2651760"/>
          <a:ext cx="3268063" cy="19202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dirty="0" smtClean="0"/>
            <a:t>Dini Yayınlarda Kontrol ve Denetim</a:t>
          </a:r>
          <a:endParaRPr lang="tr-TR" sz="3100" kern="1200" dirty="0"/>
        </a:p>
      </dsp:txBody>
      <dsp:txXfrm>
        <a:off x="1002183" y="2651760"/>
        <a:ext cx="3268063" cy="1920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18.02.2021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3">
                    <a:lumMod val="75000"/>
                  </a:schemeClr>
                </a:solidFill>
              </a:rPr>
              <a:t>Medya Yoluyla Din Hizmetleri</a:t>
            </a:r>
            <a:endParaRPr lang="tr-T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52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Medya Yoluyla Din Hizmetleri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25098014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0962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Televizyon Yayınları</a:t>
            </a:r>
          </a:p>
          <a:p>
            <a:r>
              <a:rPr lang="tr-TR" dirty="0" smtClean="0"/>
              <a:t>Yazılı Medya</a:t>
            </a:r>
          </a:p>
          <a:p>
            <a:r>
              <a:rPr lang="tr-TR" dirty="0" smtClean="0"/>
              <a:t>İnternet ve Sosyal Medya</a:t>
            </a:r>
          </a:p>
          <a:p>
            <a:r>
              <a:rPr lang="tr-TR" dirty="0" smtClean="0"/>
              <a:t>Sinema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Konularında Sizlerin </a:t>
            </a:r>
            <a:r>
              <a:rPr lang="tr-TR" dirty="0"/>
              <a:t>D</a:t>
            </a:r>
            <a:r>
              <a:rPr lang="tr-TR" dirty="0" smtClean="0"/>
              <a:t>üşünceleri Nelerdir?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8391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Doğan</a:t>
            </a:r>
            <a:r>
              <a:rPr lang="tr-TR" dirty="0"/>
              <a:t>, R. &amp; Ege, R. (2019). </a:t>
            </a:r>
            <a:r>
              <a:rPr lang="tr-TR" i="1" dirty="0"/>
              <a:t>Din Hizmetlerinde Rehberlik ve İletişim, Ed. Recai Doğan, Remziye Ege, Grafiker Yayınları, Ankara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1117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787208" cy="34605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Kitle İletişim Araçları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Bilgi ve iletişim teknolojileri öğrenenlere geniş bir alanda öğrenme ve öğretme süreçlerine fonksiyonel olarak katılma imkanı tanıyan dijital araçlardır.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662" y="3429001"/>
            <a:ext cx="4568638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3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Avantajlı Yönleri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tür eğitim aynı anda çok geniş kitlelere sunulmaktadır. Yaş, eğitim, cinsiyet </a:t>
            </a:r>
            <a:r>
              <a:rPr lang="tr-TR" dirty="0" err="1" smtClean="0"/>
              <a:t>vb</a:t>
            </a:r>
            <a:r>
              <a:rPr lang="tr-TR" dirty="0" smtClean="0"/>
              <a:t> farklar gözetilmeksizin herkes faydalanabilir. </a:t>
            </a:r>
          </a:p>
          <a:p>
            <a:r>
              <a:rPr lang="tr-TR" dirty="0" smtClean="0"/>
              <a:t>Geleneksel eğitime göre daha günceldir.</a:t>
            </a:r>
          </a:p>
          <a:p>
            <a:r>
              <a:rPr lang="tr-TR" dirty="0" smtClean="0"/>
              <a:t>Eğitim içeriğinin örneklendirilmesini ve görselleştirilmesini sağlar.</a:t>
            </a:r>
          </a:p>
          <a:p>
            <a:r>
              <a:rPr lang="tr-TR" dirty="0" smtClean="0"/>
              <a:t>Öğrenme için mekan ihtiyacını ortadan kaldırır.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045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Din Hizmetlerinde Medya Kullanımı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Günümüzde kişiler ihtiyaç duydukları bilgileri belirli bir çabanın sonunda doğrudan kaynaklarından öğrenmek yerine kısa ve pratik yollardan öğrenme yolunu tercih etmektedirler.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İletişim ve eğitim arasındaki ilişki açısından medya, iletişimin temel bileşenlerinden biri olan ‘</a:t>
            </a:r>
            <a:r>
              <a:rPr lang="tr-TR" dirty="0" err="1" smtClean="0"/>
              <a:t>kanal’ın</a:t>
            </a:r>
            <a:r>
              <a:rPr lang="tr-TR" dirty="0" smtClean="0"/>
              <a:t> en pratik, en etkili biçimidir.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164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Tartışalım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Özellikle internet ve sosyal medya bağlamında medya, dini değerlerin sıradanlaştırılması, popüler kültür içerisinde kaybolup gitmesi, saygınlığını kaybetmesine sebep oluyor mu?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60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850106"/>
          </a:xfrm>
        </p:spPr>
        <p:txBody>
          <a:bodyPr/>
          <a:lstStyle/>
          <a:p>
            <a:r>
              <a:rPr lang="tr-TR" dirty="0" smtClean="0"/>
              <a:t>Ateş Metaforu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Medyayı Din Hizmetleri alanında  kullanmaktan kaçınmak tıpkı ateşin yangın çıkarma ihtimalini düşünerek ısınma gibi amaçlar için kullanmama paradoksunu andırmaktadır.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48387"/>
            <a:ext cx="2834267" cy="212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69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7742312" cy="216024"/>
          </a:xfrm>
        </p:spPr>
        <p:txBody>
          <a:bodyPr>
            <a:noAutofit/>
          </a:bodyPr>
          <a:lstStyle/>
          <a:p>
            <a:pPr lvl="8" algn="ctr" rtl="0">
              <a:spcBef>
                <a:spcPct val="0"/>
              </a:spcBef>
            </a:pP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/>
              <a:t/>
            </a:r>
            <a:br>
              <a:rPr lang="tr-TR" sz="3200" dirty="0"/>
            </a:b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/>
              <a:t/>
            </a:r>
            <a:br>
              <a:rPr lang="tr-TR" sz="3200" dirty="0"/>
            </a:b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smtClean="0"/>
              <a:t>Evlerde </a:t>
            </a:r>
            <a:r>
              <a:rPr lang="tr-TR" sz="2000" dirty="0"/>
              <a:t>B</a:t>
            </a:r>
            <a:r>
              <a:rPr lang="tr-TR" sz="2000" dirty="0" smtClean="0"/>
              <a:t>ulunan Kitle </a:t>
            </a:r>
            <a:r>
              <a:rPr lang="tr-TR" sz="2000" dirty="0"/>
              <a:t>İ</a:t>
            </a:r>
            <a:r>
              <a:rPr lang="tr-TR" sz="2000" dirty="0" smtClean="0"/>
              <a:t>letişim </a:t>
            </a:r>
            <a:r>
              <a:rPr lang="tr-TR" sz="2000" dirty="0"/>
              <a:t>A</a:t>
            </a:r>
            <a:r>
              <a:rPr lang="tr-TR" sz="2000" dirty="0" smtClean="0"/>
              <a:t>raçları </a:t>
            </a:r>
            <a:br>
              <a:rPr lang="tr-TR" sz="2000" dirty="0" smtClean="0"/>
            </a:br>
            <a:r>
              <a:rPr lang="tr-TR" sz="2000" dirty="0" err="1" smtClean="0"/>
              <a:t>Rtük</a:t>
            </a:r>
            <a:r>
              <a:rPr lang="tr-TR" sz="2000" dirty="0" smtClean="0"/>
              <a:t> 2013 Araştırması)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58376505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336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96600" cy="60811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Din Hizmetlerinde Kullanılan Medya Uygulamaları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87658820"/>
              </p:ext>
            </p:extLst>
          </p:nvPr>
        </p:nvGraphicFramePr>
        <p:xfrm>
          <a:off x="1547664" y="171469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Resim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149081"/>
            <a:ext cx="3291794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75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Yoluyla Din Hizmetleri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27543725"/>
              </p:ext>
            </p:extLst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05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119</TotalTime>
  <Words>251</Words>
  <Application>Microsoft Office PowerPoint</Application>
  <PresentationFormat>Ekran Gösterisi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Comic Sans MS</vt:lpstr>
      <vt:lpstr>Georgia</vt:lpstr>
      <vt:lpstr>Wingdings</vt:lpstr>
      <vt:lpstr>Wingdings 2</vt:lpstr>
      <vt:lpstr>Kent</vt:lpstr>
      <vt:lpstr>Medya Yoluyla Din Hizmetleri</vt:lpstr>
      <vt:lpstr>  Kitle İletişim Araçları</vt:lpstr>
      <vt:lpstr>Avantajlı Yönleri</vt:lpstr>
      <vt:lpstr>Din Hizmetlerinde Medya Kullanımı</vt:lpstr>
      <vt:lpstr>Tartışalım</vt:lpstr>
      <vt:lpstr>Ateş Metaforu</vt:lpstr>
      <vt:lpstr>      Evlerde Bulunan Kitle İletişim Araçları  Rtük 2013 Araştırması) </vt:lpstr>
      <vt:lpstr>   Din Hizmetlerinde Kullanılan Medya Uygulamaları</vt:lpstr>
      <vt:lpstr>Medya Yoluyla Din Hizmetleri</vt:lpstr>
      <vt:lpstr>Medya Yoluyla Din Hizmetleri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SÜMEYRA</dc:creator>
  <cp:lastModifiedBy>sinem</cp:lastModifiedBy>
  <cp:revision>55</cp:revision>
  <dcterms:created xsi:type="dcterms:W3CDTF">2017-05-16T09:32:52Z</dcterms:created>
  <dcterms:modified xsi:type="dcterms:W3CDTF">2021-02-17T22:07:29Z</dcterms:modified>
</cp:coreProperties>
</file>