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C316F-4537-43E2-B4CD-90D6C8DAA817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B2301-AB27-4E8A-92D9-9E553B1EDF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7616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C316F-4537-43E2-B4CD-90D6C8DAA817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B2301-AB27-4E8A-92D9-9E553B1EDF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7020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C316F-4537-43E2-B4CD-90D6C8DAA817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B2301-AB27-4E8A-92D9-9E553B1EDF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2031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C316F-4537-43E2-B4CD-90D6C8DAA817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B2301-AB27-4E8A-92D9-9E553B1EDF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9875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C316F-4537-43E2-B4CD-90D6C8DAA817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B2301-AB27-4E8A-92D9-9E553B1EDF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7972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C316F-4537-43E2-B4CD-90D6C8DAA817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B2301-AB27-4E8A-92D9-9E553B1EDF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6976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C316F-4537-43E2-B4CD-90D6C8DAA817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B2301-AB27-4E8A-92D9-9E553B1EDF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50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C316F-4537-43E2-B4CD-90D6C8DAA817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B2301-AB27-4E8A-92D9-9E553B1EDF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3116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C316F-4537-43E2-B4CD-90D6C8DAA817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B2301-AB27-4E8A-92D9-9E553B1EDF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0745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C316F-4537-43E2-B4CD-90D6C8DAA817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B2301-AB27-4E8A-92D9-9E553B1EDF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1116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C316F-4537-43E2-B4CD-90D6C8DAA817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B2301-AB27-4E8A-92D9-9E553B1EDF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7818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3C316F-4537-43E2-B4CD-90D6C8DAA817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4B2301-AB27-4E8A-92D9-9E553B1EDF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9871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Feedback Mekanizması</a:t>
            </a:r>
            <a:endParaRPr lang="tr-TR" altLang="tr-TR" smtClean="0"/>
          </a:p>
        </p:txBody>
      </p:sp>
      <p:pic>
        <p:nvPicPr>
          <p:cNvPr id="36867" name="3 İçerik Yer Tutucusu" descr="11111111111111feedbackfemale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92314" y="1484313"/>
            <a:ext cx="8207375" cy="5281612"/>
          </a:xfrm>
        </p:spPr>
      </p:pic>
    </p:spTree>
    <p:extLst>
      <p:ext uri="{BB962C8B-B14F-4D97-AF65-F5344CB8AC3E}">
        <p14:creationId xmlns:p14="http://schemas.microsoft.com/office/powerpoint/2010/main" val="5564720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Feedback Mekanizması</a:t>
            </a:r>
            <a:endParaRPr lang="tr-TR" altLang="tr-TR" smtClean="0"/>
          </a:p>
        </p:txBody>
      </p:sp>
      <p:sp>
        <p:nvSpPr>
          <p:cNvPr id="37891" name="2 İçerik Yer Tutucusu"/>
          <p:cNvSpPr>
            <a:spLocks noGrp="1"/>
          </p:cNvSpPr>
          <p:nvPr>
            <p:ph idx="1"/>
          </p:nvPr>
        </p:nvSpPr>
        <p:spPr>
          <a:xfrm>
            <a:off x="1919289" y="1600201"/>
            <a:ext cx="6408737" cy="4525963"/>
          </a:xfrm>
        </p:spPr>
        <p:txBody>
          <a:bodyPr/>
          <a:lstStyle/>
          <a:p>
            <a:pPr algn="just"/>
            <a:r>
              <a:rPr lang="tr-TR" altLang="tr-TR" sz="2000"/>
              <a:t>Herhangi bir uyarım sonucunda hipotalamusun </a:t>
            </a:r>
            <a:r>
              <a:rPr lang="tr-TR" altLang="tr-TR" sz="2000" b="1"/>
              <a:t>eminentia mediasındaki </a:t>
            </a:r>
            <a:r>
              <a:rPr lang="tr-TR" altLang="tr-TR" sz="2000"/>
              <a:t>neurosekresyon yapan sinir hücreleri (neuronlar) etkilenmektedir</a:t>
            </a:r>
          </a:p>
          <a:p>
            <a:pPr algn="just"/>
            <a:r>
              <a:rPr lang="tr-TR" altLang="tr-TR" sz="2000"/>
              <a:t>Neuronlarca salgılanan </a:t>
            </a:r>
            <a:r>
              <a:rPr lang="tr-TR" altLang="tr-TR" sz="2000" b="1"/>
              <a:t>gonadotropin salgılatıcı hormonlar</a:t>
            </a:r>
            <a:r>
              <a:rPr lang="tr-TR" altLang="tr-TR" sz="2000"/>
              <a:t> sinüzoidal portal damarlar yoluyla </a:t>
            </a:r>
            <a:r>
              <a:rPr lang="tr-TR" altLang="tr-TR" sz="2000" b="1"/>
              <a:t>adenohipofize</a:t>
            </a:r>
            <a:r>
              <a:rPr lang="tr-TR" altLang="tr-TR" sz="2000"/>
              <a:t> gelirler</a:t>
            </a:r>
          </a:p>
          <a:p>
            <a:pPr algn="just"/>
            <a:r>
              <a:rPr lang="tr-TR" altLang="tr-TR" sz="2000"/>
              <a:t>Adenohipofizdeki </a:t>
            </a:r>
            <a:r>
              <a:rPr lang="tr-TR" altLang="tr-TR" sz="2000" b="1"/>
              <a:t>bazofilik hücrelerin </a:t>
            </a:r>
            <a:r>
              <a:rPr lang="tr-TR" altLang="tr-TR" sz="2000"/>
              <a:t>uyarılması sonucunda gonadotropik kompleks hormonları olan </a:t>
            </a:r>
            <a:r>
              <a:rPr lang="tr-TR" altLang="tr-TR" sz="2000" b="1"/>
              <a:t>FSH </a:t>
            </a:r>
            <a:r>
              <a:rPr lang="tr-TR" altLang="tr-TR" sz="2000"/>
              <a:t>ve </a:t>
            </a:r>
            <a:r>
              <a:rPr lang="tr-TR" altLang="tr-TR" sz="2000" b="1"/>
              <a:t>LH </a:t>
            </a:r>
            <a:r>
              <a:rPr lang="tr-TR" altLang="tr-TR" sz="2000"/>
              <a:t>oluşmaktadır</a:t>
            </a:r>
          </a:p>
          <a:p>
            <a:pPr algn="just"/>
            <a:r>
              <a:rPr lang="tr-TR" altLang="tr-TR" sz="2000"/>
              <a:t>Hipotalamusla adenohipofiz arasındaki bu karşılıklı etkileşim olayı </a:t>
            </a:r>
            <a:r>
              <a:rPr lang="tr-TR" altLang="tr-TR" sz="2000" b="1"/>
              <a:t>internal başa tepki </a:t>
            </a:r>
            <a:r>
              <a:rPr lang="tr-TR" altLang="tr-TR" sz="2000"/>
              <a:t>olarak adlandırılır</a:t>
            </a:r>
          </a:p>
        </p:txBody>
      </p:sp>
    </p:spTree>
    <p:extLst>
      <p:ext uri="{BB962C8B-B14F-4D97-AF65-F5344CB8AC3E}">
        <p14:creationId xmlns:p14="http://schemas.microsoft.com/office/powerpoint/2010/main" val="40133558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55</Words>
  <Application>Microsoft Office PowerPoint</Application>
  <PresentationFormat>Geniş ekran</PresentationFormat>
  <Paragraphs>6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Teması</vt:lpstr>
      <vt:lpstr>Feedback Mekanizması</vt:lpstr>
      <vt:lpstr>Feedback Mekanizması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Feedback Mekanizması</dc:title>
  <dc:creator>Tuna</dc:creator>
  <cp:lastModifiedBy>Tuna</cp:lastModifiedBy>
  <cp:revision>2</cp:revision>
  <dcterms:created xsi:type="dcterms:W3CDTF">2021-05-18T12:32:04Z</dcterms:created>
  <dcterms:modified xsi:type="dcterms:W3CDTF">2021-05-18T12:37:00Z</dcterms:modified>
</cp:coreProperties>
</file>