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0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8"/>
    <p:restoredTop sz="93009"/>
  </p:normalViewPr>
  <p:slideViewPr>
    <p:cSldViewPr snapToGrid="0">
      <p:cViewPr varScale="1">
        <p:scale>
          <a:sx n="105" d="100"/>
          <a:sy n="105" d="100"/>
        </p:scale>
        <p:origin x="1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5C32C-C32A-AA43-906E-F573206A9E13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70C42-C760-FE42-9DE3-EDA54A2324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1852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17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43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940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642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46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64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432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547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47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57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61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87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2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5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29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0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8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43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btecer@ankara.edu.t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06096" y="1388126"/>
            <a:ext cx="8689976" cy="2543058"/>
          </a:xfrm>
          <a:ln/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25400" dir="5400000" algn="ctr" rotWithShape="0">
              <a:srgbClr val="000000">
                <a:alpha val="69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8800" dirty="0"/>
              <a:t>TAHIL TEKNOLOJİSİ</a:t>
            </a:r>
          </a:p>
        </p:txBody>
      </p:sp>
      <p:sp>
        <p:nvSpPr>
          <p:cNvPr id="4" name="object 6"/>
          <p:cNvSpPr txBox="1">
            <a:spLocks noGrp="1"/>
          </p:cNvSpPr>
          <p:nvPr>
            <p:ph type="subTitle" idx="1"/>
          </p:nvPr>
        </p:nvSpPr>
        <p:spPr>
          <a:xfrm>
            <a:off x="1806096" y="4095521"/>
            <a:ext cx="8689976" cy="2153666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0" tIns="173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3200" spc="-175" dirty="0">
                <a:solidFill>
                  <a:schemeClr val="bg1"/>
                </a:solidFill>
                <a:latin typeface="Verdana"/>
                <a:cs typeface="Verdana"/>
              </a:rPr>
              <a:t>NİLGÜN </a:t>
            </a:r>
            <a:r>
              <a:rPr sz="3200" spc="-215" dirty="0">
                <a:solidFill>
                  <a:schemeClr val="bg1"/>
                </a:solidFill>
                <a:latin typeface="Verdana"/>
                <a:cs typeface="Verdana"/>
              </a:rPr>
              <a:t>BAŞAK</a:t>
            </a:r>
            <a:r>
              <a:rPr sz="3200" spc="-4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3200" spc="-260" dirty="0">
                <a:solidFill>
                  <a:schemeClr val="bg1"/>
                </a:solidFill>
                <a:latin typeface="Verdana"/>
                <a:cs typeface="Verdana"/>
              </a:rPr>
              <a:t>TECER</a:t>
            </a:r>
            <a:endParaRPr sz="32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2400" spc="-105" dirty="0">
                <a:solidFill>
                  <a:schemeClr val="bg1"/>
                </a:solidFill>
                <a:latin typeface="Verdana"/>
                <a:cs typeface="Verdana"/>
              </a:rPr>
              <a:t>ÖĞRETİM </a:t>
            </a:r>
            <a:r>
              <a:rPr sz="2400" spc="-165" dirty="0">
                <a:solidFill>
                  <a:schemeClr val="bg1"/>
                </a:solidFill>
                <a:latin typeface="Verdana"/>
                <a:cs typeface="Verdana"/>
              </a:rPr>
              <a:t>GÖREVLİSİ  </a:t>
            </a:r>
            <a:endParaRPr lang="tr-TR" sz="2400" spc="-165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1600" spc="-15" dirty="0">
                <a:solidFill>
                  <a:schemeClr val="bg1"/>
                </a:solidFill>
                <a:latin typeface="Verdana"/>
                <a:cs typeface="Verdana"/>
              </a:rPr>
              <a:t>ANKARA</a:t>
            </a:r>
            <a:r>
              <a:rPr sz="1600" spc="-21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280" dirty="0">
                <a:solidFill>
                  <a:schemeClr val="bg1"/>
                </a:solidFill>
                <a:latin typeface="Verdana"/>
                <a:cs typeface="Verdana"/>
              </a:rPr>
              <a:t>ÜNİVERSİTESİ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1600" spc="-135" dirty="0">
                <a:solidFill>
                  <a:schemeClr val="bg1"/>
                </a:solidFill>
                <a:latin typeface="Verdana"/>
                <a:cs typeface="Verdana"/>
              </a:rPr>
              <a:t>KALECİK </a:t>
            </a:r>
            <a:r>
              <a:rPr sz="1600" spc="-190" dirty="0">
                <a:solidFill>
                  <a:schemeClr val="bg1"/>
                </a:solidFill>
                <a:latin typeface="Verdana"/>
                <a:cs typeface="Verdana"/>
              </a:rPr>
              <a:t>MESLEK</a:t>
            </a:r>
            <a:r>
              <a:rPr sz="1600" spc="-204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YÜKSEKOKULU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1600" spc="-114" dirty="0">
                <a:solidFill>
                  <a:schemeClr val="bg1"/>
                </a:solidFill>
                <a:latin typeface="Verdana"/>
                <a:cs typeface="Verdana"/>
              </a:rPr>
              <a:t>E-posta: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tr-TR" sz="1600" cap="none" spc="-35" dirty="0">
                <a:solidFill>
                  <a:schemeClr val="bg1"/>
                </a:solidFill>
                <a:latin typeface="Verdana"/>
                <a:cs typeface="Verdana"/>
                <a:hlinkClick r:id="rId2"/>
              </a:rPr>
              <a:t>nbtecer@ankara.edu.tr</a:t>
            </a:r>
            <a:endParaRPr lang="tr-TR" sz="1600" cap="none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90694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45E814-C0B3-4E48-A4A5-64765B79F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MAKARNA </a:t>
            </a:r>
            <a:r>
              <a:rPr lang="tr-TR" dirty="0"/>
              <a:t>üretimi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44EDBA-99B7-EC4F-ACE3-478C0B4995D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2452436"/>
            <a:ext cx="10363826" cy="3424107"/>
          </a:xfrm>
        </p:spPr>
        <p:txBody>
          <a:bodyPr/>
          <a:lstStyle/>
          <a:p>
            <a:pPr marL="0" indent="0" algn="just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C872FFC7-1E97-DF49-9750-E57F96004146}"/>
              </a:ext>
            </a:extLst>
          </p:cNvPr>
          <p:cNvSpPr/>
          <p:nvPr/>
        </p:nvSpPr>
        <p:spPr>
          <a:xfrm>
            <a:off x="1203491" y="2466472"/>
            <a:ext cx="97843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Makarna hammaddesi olan </a:t>
            </a:r>
            <a:r>
              <a:rPr lang="tr-TR" i="1" dirty="0" err="1">
                <a:latin typeface="Arial" panose="020B0604020202020204" pitchFamily="34" charset="0"/>
                <a:cs typeface="Arial" panose="020B0604020202020204" pitchFamily="34" charset="0"/>
              </a:rPr>
              <a:t>Triticum</a:t>
            </a:r>
            <a:r>
              <a:rPr lang="tr-TR" i="1" dirty="0">
                <a:latin typeface="Arial" panose="020B0604020202020204" pitchFamily="34" charset="0"/>
                <a:cs typeface="Arial" panose="020B0604020202020204" pitchFamily="34" charset="0"/>
              </a:rPr>
              <a:t> durum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buğdayından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elde edilen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irmiğe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sade makarna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için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su,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diğer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makarnalar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için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çeşidine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göre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uygun maddeler eklenerek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hazırlanmıs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̧ makarnanın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doğal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bileşiminin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oranları, ortalama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değerler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olarak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şöyledir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  Su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yaklaşık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% 12 -13 </a:t>
            </a: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  Protein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yaklaşık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% 10.5-13.5 </a:t>
            </a: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  Karbonhidrat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yaklaşık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% 75 </a:t>
            </a: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  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Yag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̆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yaklaşık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% 0-2 </a:t>
            </a:r>
            <a:endParaRPr lang="tr-TR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956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45E814-C0B3-4E48-A4A5-64765B79F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MAKARNA üretimi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44EDBA-99B7-EC4F-ACE3-478C0B4995D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2452436"/>
            <a:ext cx="10363826" cy="3424107"/>
          </a:xfrm>
        </p:spPr>
        <p:txBody>
          <a:bodyPr/>
          <a:lstStyle/>
          <a:p>
            <a:pPr marL="0" indent="0" algn="just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C872FFC7-1E97-DF49-9750-E57F96004146}"/>
              </a:ext>
            </a:extLst>
          </p:cNvPr>
          <p:cNvSpPr/>
          <p:nvPr/>
        </p:nvSpPr>
        <p:spPr>
          <a:xfrm>
            <a:off x="1493207" y="2452436"/>
            <a:ext cx="92049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Sade makarna, </a:t>
            </a: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Tam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buğday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makarnası,</a:t>
            </a:r>
          </a:p>
          <a:p>
            <a:pPr algn="just"/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Çeşnili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makarna, </a:t>
            </a:r>
          </a:p>
          <a:p>
            <a:pPr algn="just"/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Zenginleştirilmis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̧ makarna, </a:t>
            </a: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Vitamin ve mineral ilaveli makarna </a:t>
            </a:r>
          </a:p>
          <a:p>
            <a:pPr algn="just"/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Güçlendirilmis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̧ makarna </a:t>
            </a:r>
          </a:p>
        </p:txBody>
      </p:sp>
    </p:spTree>
    <p:extLst>
      <p:ext uri="{BB962C8B-B14F-4D97-AF65-F5344CB8AC3E}">
        <p14:creationId xmlns:p14="http://schemas.microsoft.com/office/powerpoint/2010/main" val="3639640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45E814-C0B3-4E48-A4A5-64765B79F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MAKARNA üretimi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44EDBA-99B7-EC4F-ACE3-478C0B4995D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204346"/>
            <a:ext cx="10363826" cy="3424107"/>
          </a:xfrm>
        </p:spPr>
        <p:txBody>
          <a:bodyPr/>
          <a:lstStyle/>
          <a:p>
            <a:pPr marL="0" indent="0" algn="just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C872FFC7-1E97-DF49-9750-E57F96004146}"/>
              </a:ext>
            </a:extLst>
          </p:cNvPr>
          <p:cNvSpPr/>
          <p:nvPr/>
        </p:nvSpPr>
        <p:spPr>
          <a:xfrm>
            <a:off x="1493207" y="2452436"/>
            <a:ext cx="920496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Makarnalık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Buğdayın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Özellikleri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  Kırmızı veya kehribar sarısı renktedir.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  Uzun ve sivri dane yapısına sahiptir.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  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Çok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sert taneli olup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öğütüldüğünde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un gibi toza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dönüşmez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  Parlak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yüzeye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sahiptir.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  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İnce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kabukludur.</a:t>
            </a:r>
            <a:br>
              <a:rPr lang="tr-TR" dirty="0"/>
            </a:br>
            <a:endParaRPr lang="tr-TR" dirty="0"/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9713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45E814-C0B3-4E48-A4A5-64765B79F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MAKARNA üretimi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44EDBA-99B7-EC4F-ACE3-478C0B4995D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204346"/>
            <a:ext cx="10363826" cy="3424107"/>
          </a:xfrm>
        </p:spPr>
        <p:txBody>
          <a:bodyPr/>
          <a:lstStyle/>
          <a:p>
            <a:pPr marL="0" indent="0" algn="just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C872FFC7-1E97-DF49-9750-E57F96004146}"/>
              </a:ext>
            </a:extLst>
          </p:cNvPr>
          <p:cNvSpPr/>
          <p:nvPr/>
        </p:nvSpPr>
        <p:spPr>
          <a:xfrm>
            <a:off x="1493207" y="2452436"/>
            <a:ext cx="920496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Buğdayın Kimyasal ve Fiziksel özellikleri</a:t>
            </a: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Hektolitre ağırlığı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Bin tane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ağırlığı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Protein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içeriği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Sert tane miktarı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Elekaltı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analizi (dane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büyüklüğu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̈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için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Diğer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hububat oranı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çavdar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arpa, soya, mısır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vb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726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45E814-C0B3-4E48-A4A5-64765B79F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MAKARNA üretimi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44EDBA-99B7-EC4F-ACE3-478C0B4995D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204346"/>
            <a:ext cx="10363826" cy="3424107"/>
          </a:xfrm>
        </p:spPr>
        <p:txBody>
          <a:bodyPr/>
          <a:lstStyle/>
          <a:p>
            <a:pPr marL="0" indent="0" algn="just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C872FFC7-1E97-DF49-9750-E57F96004146}"/>
              </a:ext>
            </a:extLst>
          </p:cNvPr>
          <p:cNvSpPr/>
          <p:nvPr/>
        </p:nvSpPr>
        <p:spPr>
          <a:xfrm>
            <a:off x="1493207" y="2452436"/>
            <a:ext cx="920496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Buğday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irmiği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kendine has tat ve kokuda olmalı, canlı veya cansız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böcek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ve/veya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böcek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parçaları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içermemelidir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Buğday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irmiğinin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rutubet miktarı en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çok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% 14.5 olmalıdır.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Buğday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irmiğinde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protein miktarı kuru madde de en az % 10.5 olmalıdır 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Tam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buğday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irmiğinde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protein miktarı kuru madde de en az % 11 olmalıdır 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Buğday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irmiğinde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kül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miktarı kuru madde de en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çok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% 1 olmalıdır.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Tam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buğday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irmiğinde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kül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miktarı kuru madde de en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çok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% 2 olmalıdır.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Buğday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irmiğinde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asitlik en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çok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% 0.05 olmalıdır. </a:t>
            </a: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062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45E814-C0B3-4E48-A4A5-64765B79F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MAKARNA üretimi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44EDBA-99B7-EC4F-ACE3-478C0B4995D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204346"/>
            <a:ext cx="10363826" cy="3424107"/>
          </a:xfrm>
        </p:spPr>
        <p:txBody>
          <a:bodyPr/>
          <a:lstStyle/>
          <a:p>
            <a:pPr marL="0" indent="0" algn="just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C872FFC7-1E97-DF49-9750-E57F96004146}"/>
              </a:ext>
            </a:extLst>
          </p:cNvPr>
          <p:cNvSpPr/>
          <p:nvPr/>
        </p:nvSpPr>
        <p:spPr>
          <a:xfrm>
            <a:off x="1493207" y="2452436"/>
            <a:ext cx="92049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MAKARNA YOĞURMA</a:t>
            </a: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Düzgün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homojen yapı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oluşumu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için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temel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şartlar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  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İrmik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tanelerinin boyutlarının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olabildiğince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birbirine yakın,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eşit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olması </a:t>
            </a: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  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İrmiğin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boyutuna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göre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suyun emilmesi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için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gereken uygun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süre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sıcaklık </a:t>
            </a: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575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extLst>
              <a:ext uri="{FF2B5EF4-FFF2-40B4-BE49-F238E27FC236}">
                <a16:creationId xmlns:a16="http://schemas.microsoft.com/office/drawing/2014/main" id="{F6174774-FBD0-8C49-A859-241D82BC9403}"/>
              </a:ext>
            </a:extLst>
          </p:cNvPr>
          <p:cNvSpPr txBox="1"/>
          <p:nvPr/>
        </p:nvSpPr>
        <p:spPr>
          <a:xfrm>
            <a:off x="4397829" y="2830285"/>
            <a:ext cx="3113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/>
              <a:t>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2459422792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1302</TotalTime>
  <Words>497</Words>
  <Application>Microsoft Macintosh PowerPoint</Application>
  <PresentationFormat>Geniş ekran</PresentationFormat>
  <Paragraphs>68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Tw Cen MT</vt:lpstr>
      <vt:lpstr>Verdana</vt:lpstr>
      <vt:lpstr>Wingdings</vt:lpstr>
      <vt:lpstr>Damla</vt:lpstr>
      <vt:lpstr>TAHIL TEKNOLOJİSİ</vt:lpstr>
      <vt:lpstr>MAKARNA üretimi</vt:lpstr>
      <vt:lpstr>MAKARNA üretimi</vt:lpstr>
      <vt:lpstr>MAKARNA üretimi</vt:lpstr>
      <vt:lpstr>MAKARNA üretimi</vt:lpstr>
      <vt:lpstr>MAKARNA üretimi</vt:lpstr>
      <vt:lpstr>MAKARNA üretimi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FERMENTASYON TEKNOLOJİSİ</dc:title>
  <dc:creator>Windows Kullanıcısı</dc:creator>
  <cp:lastModifiedBy>Özgür Tecer</cp:lastModifiedBy>
  <cp:revision>289</cp:revision>
  <dcterms:created xsi:type="dcterms:W3CDTF">2019-09-25T12:44:30Z</dcterms:created>
  <dcterms:modified xsi:type="dcterms:W3CDTF">2020-01-23T11:55:47Z</dcterms:modified>
</cp:coreProperties>
</file>