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0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/>
    <p:restoredTop sz="93009"/>
  </p:normalViewPr>
  <p:slideViewPr>
    <p:cSldViewPr snapToGrid="0">
      <p:cViewPr varScale="1">
        <p:scale>
          <a:sx n="105" d="100"/>
          <a:sy n="105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TAHIL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9069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MAKARNA </a:t>
            </a:r>
            <a:r>
              <a:rPr lang="tr-TR" dirty="0"/>
              <a:t>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245243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872FFC7-1E97-DF49-9750-E57F96004146}"/>
              </a:ext>
            </a:extLst>
          </p:cNvPr>
          <p:cNvSpPr/>
          <p:nvPr/>
        </p:nvSpPr>
        <p:spPr>
          <a:xfrm>
            <a:off x="1203491" y="2466472"/>
            <a:ext cx="97843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Makarna hammaddesi olan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Triticum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durum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buğdayından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elde edilen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sade makarna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diğer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makarnalar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çeşidine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uygun maddeler eklenerek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hazırlanmıs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makarnanın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doğal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bileşiminin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oranları, ortalama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değerler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şöyledir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Su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yaklaşık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12 -13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Protein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yaklaşık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10.5-13.5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Karbonhidrat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yaklaşık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75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̆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yaklaşık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0-2 </a:t>
            </a:r>
            <a:endParaRPr lang="tr-TR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95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MAKARNA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245243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872FFC7-1E97-DF49-9750-E57F96004146}"/>
              </a:ext>
            </a:extLst>
          </p:cNvPr>
          <p:cNvSpPr/>
          <p:nvPr/>
        </p:nvSpPr>
        <p:spPr>
          <a:xfrm>
            <a:off x="1493207" y="2452436"/>
            <a:ext cx="92049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Sade makarna,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makarnası,</a:t>
            </a: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Çeşnili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makarna, </a:t>
            </a: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Zenginleştirilmis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makarna,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Vitamin ve mineral ilaveli makarna </a:t>
            </a: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Güçlendirilmis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makarna </a:t>
            </a:r>
          </a:p>
        </p:txBody>
      </p:sp>
    </p:spTree>
    <p:extLst>
      <p:ext uri="{BB962C8B-B14F-4D97-AF65-F5344CB8AC3E}">
        <p14:creationId xmlns:p14="http://schemas.microsoft.com/office/powerpoint/2010/main" val="3639640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MAKARNA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20434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872FFC7-1E97-DF49-9750-E57F96004146}"/>
              </a:ext>
            </a:extLst>
          </p:cNvPr>
          <p:cNvSpPr/>
          <p:nvPr/>
        </p:nvSpPr>
        <p:spPr>
          <a:xfrm>
            <a:off x="1493207" y="2452436"/>
            <a:ext cx="920496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Makarnalık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Özellikleri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Kırmızı veya kehribar sarısı renktedir.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Uzun ve sivri dane yapısına sahiptir.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sert taneli olup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öğütüldüğünde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un gibi toza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dönüşmez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Parlak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yüzeye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sahiptir.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İnce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kabukludur.</a:t>
            </a:r>
            <a:br>
              <a:rPr lang="tr-TR" dirty="0"/>
            </a:br>
            <a:endParaRPr lang="tr-TR" dirty="0"/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971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MAKARNA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20434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872FFC7-1E97-DF49-9750-E57F96004146}"/>
              </a:ext>
            </a:extLst>
          </p:cNvPr>
          <p:cNvSpPr/>
          <p:nvPr/>
        </p:nvSpPr>
        <p:spPr>
          <a:xfrm>
            <a:off x="1493207" y="2452436"/>
            <a:ext cx="920496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Buğdayın Kimyasal ve Fiziksel özellikleri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Hektolitre ağırlığı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Bin tane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ağırlığı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Protein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içeriği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Sert tane miktarı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Elekaltı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analizi (dane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büyüklüğu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Diğer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hububat oranı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çavdar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arpa, soya, mısır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26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MAKARNA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20434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872FFC7-1E97-DF49-9750-E57F96004146}"/>
              </a:ext>
            </a:extLst>
          </p:cNvPr>
          <p:cNvSpPr/>
          <p:nvPr/>
        </p:nvSpPr>
        <p:spPr>
          <a:xfrm>
            <a:off x="1493207" y="2452436"/>
            <a:ext cx="920496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kendine has tat ve kokuda olmalı, canlı veya cansız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böcek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ve/veya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böcek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parçaları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içermemelidir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irmiğinin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rutubet miktarı 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14.5 olmalıdır.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protein miktarı kuru madde de en az % 10.5 olmalıdır 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protein miktarı kuru madde de en az % 11 olmalıdır 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miktarı kuru madde de 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1 olmalıdır.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miktarı kuru madde de 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2 olmalıdır.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irmiğinde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asitlik 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0.05 olmalıdır.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062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MAKARNA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20434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872FFC7-1E97-DF49-9750-E57F96004146}"/>
              </a:ext>
            </a:extLst>
          </p:cNvPr>
          <p:cNvSpPr/>
          <p:nvPr/>
        </p:nvSpPr>
        <p:spPr>
          <a:xfrm>
            <a:off x="1493207" y="2452436"/>
            <a:ext cx="92049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MAKARNA YOĞURMA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Düzgün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homojen yapı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oluşumu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temel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şartlar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İrmik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tanelerinin boyutlarının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olabildiğince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birbirine yakın,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eşit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olması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  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İrmiğin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boyutuna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suyun emilmesi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gereken uygun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sıcaklık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575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Words>497</Words>
  <Application>Microsoft Macintosh PowerPoint</Application>
  <PresentationFormat>Geniş ekran</PresentationFormat>
  <Paragraphs>68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Verdana</vt:lpstr>
      <vt:lpstr>Wingdings</vt:lpstr>
      <vt:lpstr>Damla</vt:lpstr>
      <vt:lpstr>TAHIL TEKNOLOJİSİ</vt:lpstr>
      <vt:lpstr>MAKARNA üretimi</vt:lpstr>
      <vt:lpstr>MAKARNA üretimi</vt:lpstr>
      <vt:lpstr>MAKARNA üretimi</vt:lpstr>
      <vt:lpstr>MAKARNA üretimi</vt:lpstr>
      <vt:lpstr>MAKARNA üretimi</vt:lpstr>
      <vt:lpstr>MAKARNA üretimi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289</cp:revision>
  <dcterms:created xsi:type="dcterms:W3CDTF">2019-09-25T12:44:30Z</dcterms:created>
  <dcterms:modified xsi:type="dcterms:W3CDTF">2020-01-23T11:55:47Z</dcterms:modified>
</cp:coreProperties>
</file>