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7" d="100"/>
          <a:sy n="67" d="100"/>
        </p:scale>
        <p:origin x="-152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923CD-E612-ED4A-9C81-4C60F932D303}" type="datetimeFigureOut">
              <a:rPr lang="en-US" smtClean="0"/>
              <a:t>13.02.18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AD7B0-086D-8D43-971B-E58B3A07F1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720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923CD-E612-ED4A-9C81-4C60F932D303}" type="datetimeFigureOut">
              <a:rPr lang="en-US" smtClean="0"/>
              <a:t>13.02.18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AD7B0-086D-8D43-971B-E58B3A07F1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8083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923CD-E612-ED4A-9C81-4C60F932D303}" type="datetimeFigureOut">
              <a:rPr lang="en-US" smtClean="0"/>
              <a:t>13.02.18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AD7B0-086D-8D43-971B-E58B3A07F1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5193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923CD-E612-ED4A-9C81-4C60F932D303}" type="datetimeFigureOut">
              <a:rPr lang="en-US" smtClean="0"/>
              <a:t>13.02.18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AD7B0-086D-8D43-971B-E58B3A07F1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290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923CD-E612-ED4A-9C81-4C60F932D303}" type="datetimeFigureOut">
              <a:rPr lang="en-US" smtClean="0"/>
              <a:t>13.02.18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AD7B0-086D-8D43-971B-E58B3A07F1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8396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923CD-E612-ED4A-9C81-4C60F932D303}" type="datetimeFigureOut">
              <a:rPr lang="en-US" smtClean="0"/>
              <a:t>13.02.18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AD7B0-086D-8D43-971B-E58B3A07F1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1129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923CD-E612-ED4A-9C81-4C60F932D303}" type="datetimeFigureOut">
              <a:rPr lang="en-US" smtClean="0"/>
              <a:t>13.02.18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AD7B0-086D-8D43-971B-E58B3A07F1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054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923CD-E612-ED4A-9C81-4C60F932D303}" type="datetimeFigureOut">
              <a:rPr lang="en-US" smtClean="0"/>
              <a:t>13.02.18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AD7B0-086D-8D43-971B-E58B3A07F1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6102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923CD-E612-ED4A-9C81-4C60F932D303}" type="datetimeFigureOut">
              <a:rPr lang="en-US" smtClean="0"/>
              <a:t>13.02.18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AD7B0-086D-8D43-971B-E58B3A07F1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4664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923CD-E612-ED4A-9C81-4C60F932D303}" type="datetimeFigureOut">
              <a:rPr lang="en-US" smtClean="0"/>
              <a:t>13.02.18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AD7B0-086D-8D43-971B-E58B3A07F1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8670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923CD-E612-ED4A-9C81-4C60F932D303}" type="datetimeFigureOut">
              <a:rPr lang="en-US" smtClean="0"/>
              <a:t>13.02.18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AD7B0-086D-8D43-971B-E58B3A07F1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41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E923CD-E612-ED4A-9C81-4C60F932D303}" type="datetimeFigureOut">
              <a:rPr lang="en-US" smtClean="0"/>
              <a:t>13.02.18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5AD7B0-086D-8D43-971B-E58B3A07F1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065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Öğrenci</a:t>
            </a:r>
            <a:r>
              <a:rPr lang="en-US" dirty="0" smtClean="0"/>
              <a:t> </a:t>
            </a:r>
            <a:r>
              <a:rPr lang="en-US" dirty="0" err="1" smtClean="0"/>
              <a:t>Sunumları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Biyokimya</a:t>
            </a:r>
            <a:r>
              <a:rPr lang="en-US" dirty="0" smtClean="0"/>
              <a:t> </a:t>
            </a:r>
            <a:r>
              <a:rPr lang="en-US" dirty="0" err="1" smtClean="0"/>
              <a:t>Anabilim</a:t>
            </a:r>
            <a:r>
              <a:rPr lang="en-US" dirty="0" smtClean="0"/>
              <a:t> Dalı</a:t>
            </a:r>
          </a:p>
          <a:p>
            <a:r>
              <a:rPr lang="en-US" dirty="0" err="1" smtClean="0"/>
              <a:t>Beslenme</a:t>
            </a:r>
            <a:r>
              <a:rPr lang="en-US" dirty="0" smtClean="0"/>
              <a:t> </a:t>
            </a:r>
            <a:r>
              <a:rPr lang="en-US" dirty="0" err="1" smtClean="0"/>
              <a:t>Biyokimyası</a:t>
            </a:r>
            <a:r>
              <a:rPr lang="en-US" dirty="0" smtClean="0"/>
              <a:t> </a:t>
            </a:r>
            <a:r>
              <a:rPr lang="en-US" dirty="0" err="1" smtClean="0"/>
              <a:t>Lisans</a:t>
            </a:r>
            <a:r>
              <a:rPr lang="en-US" dirty="0" smtClean="0"/>
              <a:t> </a:t>
            </a:r>
            <a:r>
              <a:rPr lang="en-US" dirty="0" err="1" smtClean="0"/>
              <a:t>Dersi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80183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Beslenme</a:t>
            </a:r>
            <a:r>
              <a:rPr lang="en-US" dirty="0" smtClean="0"/>
              <a:t> </a:t>
            </a:r>
            <a:r>
              <a:rPr lang="en-US" dirty="0" err="1" smtClean="0"/>
              <a:t>Biyokimyası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ilgili</a:t>
            </a:r>
            <a:r>
              <a:rPr lang="en-US" dirty="0" smtClean="0"/>
              <a:t> </a:t>
            </a:r>
            <a:r>
              <a:rPr lang="en-US" dirty="0" err="1" smtClean="0"/>
              <a:t>güncel</a:t>
            </a:r>
            <a:r>
              <a:rPr lang="en-US" dirty="0" smtClean="0"/>
              <a:t> </a:t>
            </a:r>
            <a:r>
              <a:rPr lang="en-US" dirty="0" err="1" smtClean="0"/>
              <a:t>konularda</a:t>
            </a:r>
            <a:r>
              <a:rPr lang="en-US" dirty="0" smtClean="0"/>
              <a:t> </a:t>
            </a:r>
            <a:r>
              <a:rPr lang="en-US" dirty="0" err="1" smtClean="0"/>
              <a:t>öğrenci</a:t>
            </a:r>
            <a:r>
              <a:rPr lang="en-US" dirty="0" smtClean="0"/>
              <a:t> </a:t>
            </a:r>
            <a:r>
              <a:rPr lang="en-US" dirty="0" err="1" smtClean="0"/>
              <a:t>sunumları</a:t>
            </a:r>
            <a:r>
              <a:rPr lang="en-US" dirty="0" smtClean="0"/>
              <a:t> </a:t>
            </a:r>
            <a:r>
              <a:rPr lang="en-US" dirty="0" err="1" smtClean="0"/>
              <a:t>yapılmaktadır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74653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19</Words>
  <Application>Microsoft Macintosh PowerPoint</Application>
  <PresentationFormat>On-screen Show (4:3)</PresentationFormat>
  <Paragraphs>4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Öğrenci Sunumları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Öğrenci Sunumları</dc:title>
  <dc:creator>Flz</dc:creator>
  <cp:lastModifiedBy>Flz</cp:lastModifiedBy>
  <cp:revision>1</cp:revision>
  <dcterms:created xsi:type="dcterms:W3CDTF">2018-02-13T17:43:48Z</dcterms:created>
  <dcterms:modified xsi:type="dcterms:W3CDTF">2018-02-13T17:45:13Z</dcterms:modified>
</cp:coreProperties>
</file>