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2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0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1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9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3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5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1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6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923CD-E612-ED4A-9C81-4C60F932D303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AD7B0-086D-8D43-971B-E58B3A07F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6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Sunumları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Biyokimya</a:t>
            </a:r>
            <a:r>
              <a:rPr lang="en-US" dirty="0" smtClean="0"/>
              <a:t> </a:t>
            </a:r>
            <a:r>
              <a:rPr lang="en-US" dirty="0" err="1" smtClean="0"/>
              <a:t>Anabilim</a:t>
            </a:r>
            <a:r>
              <a:rPr lang="en-US" dirty="0" smtClean="0"/>
              <a:t> Dalı</a:t>
            </a:r>
          </a:p>
          <a:p>
            <a:r>
              <a:rPr lang="en-US" dirty="0" err="1" smtClean="0"/>
              <a:t>Beslenme</a:t>
            </a:r>
            <a:r>
              <a:rPr lang="en-US" dirty="0" smtClean="0"/>
              <a:t> </a:t>
            </a:r>
            <a:r>
              <a:rPr lang="en-US" dirty="0" err="1" smtClean="0"/>
              <a:t>Biyokimyası</a:t>
            </a:r>
            <a:r>
              <a:rPr lang="en-US" dirty="0" smtClean="0"/>
              <a:t> </a:t>
            </a:r>
            <a:r>
              <a:rPr lang="en-US" dirty="0" err="1" smtClean="0"/>
              <a:t>Lisans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1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Beslenme</a:t>
            </a:r>
            <a:r>
              <a:rPr lang="en-US" dirty="0" smtClean="0"/>
              <a:t> </a:t>
            </a:r>
            <a:r>
              <a:rPr lang="en-US" dirty="0" err="1" smtClean="0"/>
              <a:t>Biyokimyası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konularda</a:t>
            </a:r>
            <a:r>
              <a:rPr lang="en-US" dirty="0" smtClean="0"/>
              <a:t>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sunumları</a:t>
            </a:r>
            <a:r>
              <a:rPr lang="en-US" dirty="0" smtClean="0"/>
              <a:t> </a:t>
            </a:r>
            <a:r>
              <a:rPr lang="en-US" dirty="0" err="1" smtClean="0"/>
              <a:t>yapılmaktadır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65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Öğrenci Sunumları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 Sunumları</dc:title>
  <dc:creator>Flz</dc:creator>
  <cp:lastModifiedBy>Flz</cp:lastModifiedBy>
  <cp:revision>1</cp:revision>
  <dcterms:created xsi:type="dcterms:W3CDTF">2018-02-13T17:43:48Z</dcterms:created>
  <dcterms:modified xsi:type="dcterms:W3CDTF">2018-02-13T17:45:13Z</dcterms:modified>
</cp:coreProperties>
</file>