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alaa_murabit_what_my_religion_really_says_about_wome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tr-TR" dirty="0" err="1" smtClean="0"/>
              <a:t>Islam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gender</a:t>
            </a:r>
            <a:r>
              <a:rPr lang="tr-TR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30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/>
              <a:t>Gender</a:t>
            </a:r>
            <a:r>
              <a:rPr lang="tr-TR" dirty="0" smtClean="0"/>
              <a:t> </a:t>
            </a:r>
            <a:r>
              <a:rPr lang="tr-TR" dirty="0" err="1" smtClean="0"/>
              <a:t>roles</a:t>
            </a:r>
            <a:r>
              <a:rPr lang="tr-TR" dirty="0" smtClean="0"/>
              <a:t> in </a:t>
            </a:r>
            <a:r>
              <a:rPr lang="tr-TR" dirty="0" err="1" smtClean="0"/>
              <a:t>Islam</a:t>
            </a:r>
            <a:endParaRPr lang="tr-TR" dirty="0" smtClean="0"/>
          </a:p>
          <a:p>
            <a:pPr marL="4572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878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Arial"/>
              </a:rPr>
              <a:t>Do Muslim Women need saving</a:t>
            </a:r>
            <a:r>
              <a:rPr lang="en-US" dirty="0" smtClean="0">
                <a:ea typeface="Calibri"/>
                <a:cs typeface="Arial"/>
              </a:rPr>
              <a:t>?</a:t>
            </a:r>
            <a:r>
              <a:rPr lang="tr-TR" dirty="0">
                <a:ea typeface="Calibri"/>
                <a:cs typeface="Arial"/>
              </a:rPr>
              <a:t> </a:t>
            </a:r>
            <a:endParaRPr lang="tr-TR" dirty="0" smtClean="0">
              <a:ea typeface="Calibri"/>
              <a:cs typeface="Arial"/>
            </a:endParaRPr>
          </a:p>
          <a:p>
            <a:r>
              <a:rPr lang="tr-TR" dirty="0" smtClean="0">
                <a:ea typeface="Calibri"/>
                <a:cs typeface="Arial"/>
              </a:rPr>
              <a:t>(</a:t>
            </a:r>
            <a:r>
              <a:rPr lang="tr-TR" dirty="0">
                <a:ea typeface="Calibri"/>
                <a:cs typeface="Arial"/>
              </a:rPr>
              <a:t>Abu-</a:t>
            </a:r>
            <a:r>
              <a:rPr lang="tr-TR" dirty="0" err="1">
                <a:ea typeface="Calibri"/>
                <a:cs typeface="Arial"/>
              </a:rPr>
              <a:t>Lughod</a:t>
            </a:r>
            <a:r>
              <a:rPr lang="tr-TR" dirty="0">
                <a:ea typeface="Calibri"/>
                <a:cs typeface="Arial"/>
              </a:rPr>
              <a:t> L. </a:t>
            </a:r>
            <a:r>
              <a:rPr lang="tr-TR" dirty="0" smtClean="0">
                <a:ea typeface="Calibri"/>
                <a:cs typeface="Arial"/>
              </a:rPr>
              <a:t>2015</a:t>
            </a:r>
            <a:r>
              <a:rPr lang="tr-TR" dirty="0">
                <a:ea typeface="Calibri"/>
                <a:cs typeface="Arial"/>
              </a:rPr>
              <a:t>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7285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Rethinking  Women’s  Issues  in  Muslim  </a:t>
            </a:r>
            <a:r>
              <a:rPr lang="en-US" dirty="0" smtClean="0"/>
              <a:t>Communities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13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*What Islam really says about </a:t>
            </a:r>
            <a:r>
              <a:rPr lang="en-US" dirty="0" smtClean="0"/>
              <a:t>women</a:t>
            </a:r>
            <a:r>
              <a:rPr lang="tr-TR" dirty="0" smtClean="0"/>
              <a:t>- </a:t>
            </a:r>
            <a:r>
              <a:rPr lang="en-US" dirty="0" smtClean="0"/>
              <a:t> </a:t>
            </a:r>
            <a:r>
              <a:rPr lang="en-US" dirty="0" err="1"/>
              <a:t>Alaa</a:t>
            </a:r>
            <a:r>
              <a:rPr lang="en-US" dirty="0"/>
              <a:t> </a:t>
            </a:r>
            <a:r>
              <a:rPr lang="en-US" dirty="0" err="1"/>
              <a:t>Murabit</a:t>
            </a:r>
            <a:endParaRPr lang="en-US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www.ted.com/talks/alaa_murabit_what_my_religion_really_says_about_women</a:t>
            </a:r>
            <a:endParaRPr lang="tr-TR" dirty="0" smtClean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914051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</TotalTime>
  <Words>38</Words>
  <Application>Microsoft Office PowerPoint</Application>
  <PresentationFormat>Ekran Gösterisi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Hava Akımı</vt:lpstr>
      <vt:lpstr>Islam and gender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 and Gender </dc:title>
  <dc:creator>Administrator</dc:creator>
  <cp:lastModifiedBy>Administrator</cp:lastModifiedBy>
  <cp:revision>2</cp:revision>
  <dcterms:created xsi:type="dcterms:W3CDTF">2019-04-03T08:58:38Z</dcterms:created>
  <dcterms:modified xsi:type="dcterms:W3CDTF">2019-04-03T09:29:30Z</dcterms:modified>
</cp:coreProperties>
</file>