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57" r:id="rId4"/>
    <p:sldId id="260" r:id="rId5"/>
    <p:sldId id="261" r:id="rId6"/>
    <p:sldId id="259" r:id="rId7"/>
    <p:sldId id="263" r:id="rId8"/>
    <p:sldId id="264" r:id="rId9"/>
    <p:sldId id="286" r:id="rId10"/>
    <p:sldId id="265" r:id="rId11"/>
    <p:sldId id="266" r:id="rId12"/>
    <p:sldId id="287" r:id="rId13"/>
    <p:sldId id="267" r:id="rId14"/>
    <p:sldId id="269" r:id="rId15"/>
    <p:sldId id="270" r:id="rId16"/>
    <p:sldId id="271" r:id="rId17"/>
    <p:sldId id="272" r:id="rId18"/>
    <p:sldId id="288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9" r:id="rId27"/>
    <p:sldId id="290" r:id="rId28"/>
    <p:sldId id="280" r:id="rId29"/>
    <p:sldId id="281" r:id="rId30"/>
    <p:sldId id="282" r:id="rId31"/>
    <p:sldId id="283" r:id="rId32"/>
    <p:sldId id="293" r:id="rId33"/>
    <p:sldId id="294" r:id="rId34"/>
    <p:sldId id="285" r:id="rId3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91E-2B04-4340-A943-A8EE901D3A86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1711F-200D-45CB-840C-0C2F4F7611F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91E-2B04-4340-A943-A8EE901D3A86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1711F-200D-45CB-840C-0C2F4F7611F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91E-2B04-4340-A943-A8EE901D3A86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1711F-200D-45CB-840C-0C2F4F7611F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91E-2B04-4340-A943-A8EE901D3A86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1711F-200D-45CB-840C-0C2F4F7611F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91E-2B04-4340-A943-A8EE901D3A86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1711F-200D-45CB-840C-0C2F4F7611F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91E-2B04-4340-A943-A8EE901D3A86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1711F-200D-45CB-840C-0C2F4F7611F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91E-2B04-4340-A943-A8EE901D3A86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1711F-200D-45CB-840C-0C2F4F7611F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91E-2B04-4340-A943-A8EE901D3A86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1711F-200D-45CB-840C-0C2F4F7611F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91E-2B04-4340-A943-A8EE901D3A86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1711F-200D-45CB-840C-0C2F4F7611F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91E-2B04-4340-A943-A8EE901D3A86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1711F-200D-45CB-840C-0C2F4F7611F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91E-2B04-4340-A943-A8EE901D3A86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1711F-200D-45CB-840C-0C2F4F7611F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FF91E-2B04-4340-A943-A8EE901D3A86}" type="datetimeFigureOut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1711F-200D-45CB-840C-0C2F4F7611F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Tıbbi Bilginin Gelişimi 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31640" y="3717032"/>
            <a:ext cx="6400800" cy="1752600"/>
          </a:xfrm>
        </p:spPr>
        <p:txBody>
          <a:bodyPr/>
          <a:lstStyle/>
          <a:p>
            <a:pPr algn="r"/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Öğretim Görevlisi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Meltem ÖZDUYAN KILIÇ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1259632" y="3068960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AHE 303 HEMŞİRELİK TARİHİ DEONTOLOJİSİ VE ETİK 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4 Resim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2857500" cy="1600200"/>
          </a:xfrm>
          <a:prstGeom prst="rect">
            <a:avLst/>
          </a:prstGeom>
        </p:spPr>
      </p:pic>
      <p:pic>
        <p:nvPicPr>
          <p:cNvPr id="6" name="5 Resim" descr="indi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260648"/>
            <a:ext cx="2933700" cy="1562100"/>
          </a:xfrm>
          <a:prstGeom prst="rect">
            <a:avLst/>
          </a:prstGeom>
        </p:spPr>
      </p:pic>
      <p:pic>
        <p:nvPicPr>
          <p:cNvPr id="7" name="6 Resim" descr="tıp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4941168"/>
            <a:ext cx="2915816" cy="1733178"/>
          </a:xfrm>
          <a:prstGeom prst="rect">
            <a:avLst/>
          </a:prstGeom>
        </p:spPr>
      </p:pic>
      <p:pic>
        <p:nvPicPr>
          <p:cNvPr id="8" name="7 Resim" descr="indir (1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84168" y="5013177"/>
            <a:ext cx="2867025" cy="165618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İçgüdüsel 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İnsan ağrıdan-acıdan kaçma eğilimindedir.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Biyolojik içgüdüler acı-ıstıraptan kurtulmayı  sağlar.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Biyolojik içgüdüler insana has değildir.</a:t>
            </a:r>
          </a:p>
          <a:p>
            <a:pPr>
              <a:lnSpc>
                <a:spcPct val="200000"/>
              </a:lnSpc>
              <a:buNone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İçgüdüsel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Hayvanların ateşini düşürmek için suya girmesi</a:t>
            </a:r>
          </a:p>
          <a:p>
            <a:pPr algn="just">
              <a:lnSpc>
                <a:spcPct val="20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Hayvanların yara yerlerini yalaması…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Ampirik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Deneme-yanılma yöntemidir.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Zaman alıcıdır.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Acı- ıstıraba 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neyin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sebep olduğunu kavrama ve bu sebepten kurtulma çabası.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Diken battıysa çıkar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Parazit varsa temizle….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Tedavi olgusu gelişmeye başlamış.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Ampirik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Isı, güneş, su ya da otların tedavi edici etkileri ortaya çıkarılmaya çalışılmıştır.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Hayvanlar gözlemlenmiş ve zararlı olabilecek bitkiler saptanmış.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İnsanlar hem hekim hem eczacı konumundadır.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Ampirik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23528" y="1600200"/>
            <a:ext cx="4536504" cy="4525963"/>
          </a:xfrm>
        </p:spPr>
        <p:txBody>
          <a:bodyPr>
            <a:normAutofit/>
          </a:bodyPr>
          <a:lstStyle/>
          <a:p>
            <a:r>
              <a:rPr lang="tr-TR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Sinyatür</a:t>
            </a:r>
            <a:r>
              <a:rPr lang="tr-T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Tedavisi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Renk, koku, biçim benzerliklerinden yola çıkılarak doğada yer alan bitkilerin/maddelerin hastalığın tedavisinde kullanılması.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5 İçerik Yer Tutucusu" descr="indi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04048" y="1484784"/>
            <a:ext cx="3816423" cy="468052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Ampirik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23528" y="1600200"/>
            <a:ext cx="4172272" cy="4781128"/>
          </a:xfrm>
        </p:spPr>
        <p:txBody>
          <a:bodyPr/>
          <a:lstStyle/>
          <a:p>
            <a:r>
              <a:rPr lang="tr-TR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Trepanasyon</a:t>
            </a:r>
            <a:r>
              <a:rPr lang="tr-T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Çeşitli hastalıkları tedavi etmek amacıyla kafatasından kemik çıkarılması işlemidir.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Bu işlemden sonra hastanın uzunca süre hayatına devam ettiği görülmektedir.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5 İçerik Yer Tutucusu" descr="indir (1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60032" y="1556792"/>
            <a:ext cx="4032447" cy="4536504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Büyüsel 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Bilinen bir etkene karşı eylemde bulunmada ilerleyen insan, bilinmeyen etkenler karşısında bir yargıya varamadığı zaman, sağlığı bozan durumları doğa dışı güçlerin eylemlerine bağlamıştır.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Hastalıkların tedavisi için büyücü hekimler, iyileştirme ayin ve törenleri yapılmaya başlanmıştır. 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Büyüsel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Büyü her kültürde insanın tasarrufunda olan bir kavramdır, büyü gücü de tekil ve özel bir kuvvettir.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İnsan bedeni büyünün taşıyıcısı ve deposudur.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Büyücünün de bir takım kurallara uyması gerekir.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4 İçerik Yer Tutucusu" descr="indir (2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16016" y="1412776"/>
            <a:ext cx="4176463" cy="5184576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Büyüsel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Büyücü;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Sıradan olmamalı, bir dahi olmalı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Geleneği sürdürebilmeli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Enerjisi yüksek olmalı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Girişim gücü yüksek olmalı.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4 İçerik Yer Tutucusu" descr="indir (2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16016" y="1412776"/>
            <a:ext cx="4176463" cy="5184576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Büyüsel </a:t>
            </a:r>
            <a:endParaRPr lang="tr-TR" dirty="0"/>
          </a:p>
        </p:txBody>
      </p:sp>
      <p:pic>
        <p:nvPicPr>
          <p:cNvPr id="6" name="5 İçerik Yer Tutucusu" descr="indir (3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556792"/>
            <a:ext cx="3888432" cy="4752528"/>
          </a:xfrm>
        </p:spPr>
      </p:pic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Büyünün yapıldığı ayin de büyüye uygun olmalıdır.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Tardigrada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548680"/>
            <a:ext cx="8136904" cy="5904656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Felsefi 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M.Ö. 6./5. yy Yunan felsefesinin doğuşu ve filozofların dünyaya bakış açıları ve dünyayı açıklama yöntemleri tıbbı da etkilemiştir.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Sağlıktan sapma durumlarını mitoloji, doğa üstü canlılar ile değil, us-akıl kullanarak açıklamaya gitmişlerdir.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Felsefi </a:t>
            </a:r>
            <a:endParaRPr lang="tr-TR" dirty="0"/>
          </a:p>
        </p:txBody>
      </p:sp>
      <p:pic>
        <p:nvPicPr>
          <p:cNvPr id="6" name="5 İçerik Yer Tutucusu" descr="indir (4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164288" y="1700808"/>
            <a:ext cx="1512168" cy="1867972"/>
          </a:xfrm>
        </p:spPr>
      </p:pic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>
          <a:xfrm>
            <a:off x="611560" y="1412776"/>
            <a:ext cx="8280920" cy="474198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Alkmaion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(M.Ö. 450)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Yazılarının günümüze ulaşan kısmında 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anatomiye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dair bilgiler yer almaktadır.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Burun ve kulak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kavitelerini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birbirine bağlayan kanalı ve optik siniri ifade etmiştir.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Beyni bütün duyu kanallarının bağlandığı ve zekanın kaynağı olarak ifade etmiştir. </a:t>
            </a:r>
          </a:p>
          <a:p>
            <a:pPr algn="just">
              <a:lnSpc>
                <a:spcPct val="150000"/>
              </a:lnSpc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Felsefi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Anaksagoras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Her bir maddenin görünmez küçük </a:t>
            </a:r>
          </a:p>
          <a:p>
            <a:pPr algn="just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 tohumların karışımından meydana </a:t>
            </a:r>
          </a:p>
          <a:p>
            <a:pPr algn="just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 geldiğini öne sürmüştür.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Sindirim sırasında besinlerden gözle görülmeyen bazı tohumlar salgılandığını ve bunların da farklı beden yapılarına katıldığını ortaya sürmüştür. </a:t>
            </a:r>
          </a:p>
        </p:txBody>
      </p:sp>
      <p:pic>
        <p:nvPicPr>
          <p:cNvPr id="4" name="3 Resim" descr="indir (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1844824"/>
            <a:ext cx="19050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Felsefi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Demokritos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Leukippos</a:t>
            </a:r>
            <a:endParaRPr lang="tr-TR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Maddenin temel yapı taşının atom olduğunu ifade etmişlerdir.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Atomlar hareket halindedir ve onların çarpışmaları ile çeşitli kombinasyonlar sonucu “yaratılış” meydana gelmektedir.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Atomların durum ve boyut farklılıkları canlıların fizyolojisini ve sağlıklarını belirlemektedir. 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Felsefi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Karşıtların Etkileşimi Kuramı</a:t>
            </a:r>
          </a:p>
          <a:p>
            <a:pPr algn="just">
              <a:lnSpc>
                <a:spcPct val="150000"/>
              </a:lnSpc>
            </a:pPr>
            <a:r>
              <a:rPr lang="tr-TR" i="1" dirty="0" smtClean="0">
                <a:latin typeface="Times New Roman" pitchFamily="18" charset="0"/>
                <a:cs typeface="Times New Roman" pitchFamily="18" charset="0"/>
              </a:rPr>
              <a:t>“Sağlık bedensel güçlerin ve temel sıvıların uyumuna bağlıdır.</a:t>
            </a:r>
          </a:p>
          <a:p>
            <a:pPr algn="just">
              <a:lnSpc>
                <a:spcPct val="150000"/>
              </a:lnSpc>
            </a:pPr>
            <a:r>
              <a:rPr lang="tr-TR" i="1" dirty="0" smtClean="0">
                <a:latin typeface="Times New Roman" pitchFamily="18" charset="0"/>
                <a:cs typeface="Times New Roman" pitchFamily="18" charset="0"/>
              </a:rPr>
              <a:t>Sıvılar dengedeyse beden sağlıklıdır.</a:t>
            </a:r>
          </a:p>
          <a:p>
            <a:pPr algn="just">
              <a:lnSpc>
                <a:spcPct val="150000"/>
              </a:lnSpc>
            </a:pPr>
            <a:r>
              <a:rPr lang="tr-TR" i="1" dirty="0" smtClean="0">
                <a:latin typeface="Times New Roman" pitchFamily="18" charset="0"/>
                <a:cs typeface="Times New Roman" pitchFamily="18" charset="0"/>
              </a:rPr>
              <a:t>Sıvılardan birinin artışı dengeyi bozar ve hastalıklara yol açar.”</a:t>
            </a:r>
          </a:p>
          <a:p>
            <a:endParaRPr lang="tr-TR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Felsefi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Hippokrates</a:t>
            </a:r>
            <a:endParaRPr lang="tr-T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Klinik gözlemin öncüsü olmuş ve </a:t>
            </a:r>
          </a:p>
          <a:p>
            <a:pPr lvl="0" algn="just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 insanlığa büyük bir hekimlik </a:t>
            </a:r>
          </a:p>
          <a:p>
            <a:pPr lvl="0" algn="just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 öğretisi bırakmıştır. </a:t>
            </a:r>
          </a:p>
          <a:p>
            <a:pPr lvl="0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 başında klinik dersi vermek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Hippokrates’in</a:t>
            </a:r>
            <a:r>
              <a:rPr lang="tr-T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en önemli buluşudur.</a:t>
            </a:r>
          </a:p>
          <a:p>
            <a:pPr lvl="0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Tıbbın dini etkilerden uzak, bilimsel bir biçimde (gözleme önem ve öncelik veren bir yöntemle) uygulanmasını sağlayan eski çağların en büyük hekimidir.</a:t>
            </a:r>
          </a:p>
        </p:txBody>
      </p:sp>
      <p:pic>
        <p:nvPicPr>
          <p:cNvPr id="4" name="3 Resim" descr="indir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1556792"/>
            <a:ext cx="1866900" cy="1872208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Felsefi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Hippokrates</a:t>
            </a:r>
            <a:endParaRPr lang="tr-T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Hippokrates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adı, tıp deontolojisi ve</a:t>
            </a:r>
          </a:p>
          <a:p>
            <a:pPr lvl="0" algn="just">
              <a:lnSpc>
                <a:spcPct val="150000"/>
              </a:lnSpc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“Hipokrat Yemini” ile ilgili olarak, </a:t>
            </a:r>
          </a:p>
          <a:p>
            <a:pPr lvl="0" algn="just">
              <a:lnSpc>
                <a:spcPct val="150000"/>
              </a:lnSpc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 birçok insana Yunan tıbbını çağrıştırmaktadır. </a:t>
            </a:r>
          </a:p>
          <a:p>
            <a:pPr lvl="0"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Hekimlik anlayışı tamamen deneye dayanır. 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Bedeni oluşturan 4 ana maddenin kan, balgam, sarı safra ve kara safra olduğunu söyler.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Resim" descr="indir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1268760"/>
            <a:ext cx="1866900" cy="1872208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Felsefi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Hippokrates</a:t>
            </a:r>
            <a:endParaRPr lang="tr-TR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i="1" dirty="0" smtClean="0">
                <a:latin typeface="Times New Roman" pitchFamily="18" charset="0"/>
                <a:cs typeface="Times New Roman" pitchFamily="18" charset="0"/>
              </a:rPr>
              <a:t>Doğa hastaları tedavi eden başlı 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i="1" dirty="0" smtClean="0">
                <a:latin typeface="Times New Roman" pitchFamily="18" charset="0"/>
                <a:cs typeface="Times New Roman" pitchFamily="18" charset="0"/>
              </a:rPr>
              <a:t>    başına bir hekimdir. Denge bozulduğunda doğa onu düzeltme eylemindedir. Hekim sadece doğanın yardımcısıdır. Doğanın iyileştirici etkisini beklerken hastaya yersiz müdahale edilmemelidir.  “</a:t>
            </a:r>
            <a:r>
              <a:rPr lang="tr-TR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Önce zarar verme</a:t>
            </a:r>
            <a:r>
              <a:rPr lang="tr-TR" i="1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pic>
        <p:nvPicPr>
          <p:cNvPr id="4" name="3 Resim" descr="indir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980728"/>
            <a:ext cx="1866900" cy="1872208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Felsefi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556792"/>
            <a:ext cx="8363272" cy="47525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Galen</a:t>
            </a:r>
          </a:p>
          <a:p>
            <a:pPr lvl="0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Hipokrat’tan sonra Yunan dünyasının </a:t>
            </a:r>
          </a:p>
          <a:p>
            <a:pPr lvl="0" algn="just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en seçkin tıp bilgini “</a:t>
            </a:r>
            <a:r>
              <a:rPr lang="tr-TR" u="sng" dirty="0" smtClean="0">
                <a:latin typeface="Times New Roman" pitchFamily="18" charset="0"/>
                <a:cs typeface="Times New Roman" pitchFamily="18" charset="0"/>
              </a:rPr>
              <a:t>Galen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”dir. </a:t>
            </a:r>
          </a:p>
          <a:p>
            <a:pPr lvl="0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Anatomi ve genellikle hekimlikle ilgili bilgileri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sistematize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etmiştir.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Değişik etkileri bulunan etken maddeleri bir araya getirerek ilaç yapmıştır. Bu reçetelere “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Galenik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” denir.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Resim" descr="indir (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980728"/>
            <a:ext cx="1914525" cy="2390775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Bilimsel 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Tıbbi bilgilerin gelişimi, bir öncekinin bir sonrakini etkilemesi ile olmuştur.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Bilimsel metodoloji kullanılarak ortaya konulan bilimsel bilgidir.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tr-TR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Tıbbi bilginin/uygulamaların tarihi?</a:t>
            </a:r>
            <a:endParaRPr lang="tr-TR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Bilimsel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Claude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Bernard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Resim" descr="indir (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2420888"/>
            <a:ext cx="7848872" cy="396044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Bilimsel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Fransız bilim insanı.</a:t>
            </a:r>
          </a:p>
          <a:p>
            <a:pPr algn="just">
              <a:lnSpc>
                <a:spcPct val="20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Deneysel tıbbın kurucusudur.</a:t>
            </a:r>
          </a:p>
          <a:p>
            <a:pPr algn="just">
              <a:lnSpc>
                <a:spcPct val="20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Tıp ve biyoloji alanında bugün kullanılan deneysel yöntemi geliştirmiştir.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Bilimsel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Sindirimin midede sona ermediğini, pankreas salgılarının etkisiyle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barsaklarda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da devam ettiğini ortaya koymuştur.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Ayrıca karaciğerin yalnız safra salgılamadığını, şeker de ürettiğini ve bu şekerin gıdalardaki şekere bağlı olmadığını saptamıştır.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Sorular…..</a:t>
            </a:r>
          </a:p>
          <a:p>
            <a:endParaRPr lang="tr-TR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Katkılar….</a:t>
            </a:r>
            <a:endParaRPr lang="tr-TR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indir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404664"/>
            <a:ext cx="8424936" cy="612068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De37fdYLW0iBfV8c_RW6F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404664"/>
            <a:ext cx="8352928" cy="612068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indi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476672"/>
            <a:ext cx="8208912" cy="604867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tr-TR" sz="4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tr-TR" sz="4000" b="1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tr-TR" sz="4000" b="1" i="1" dirty="0" smtClean="0">
                <a:latin typeface="Times New Roman" pitchFamily="18" charset="0"/>
                <a:cs typeface="Times New Roman" pitchFamily="18" charset="0"/>
              </a:rPr>
              <a:t>Bu hastalıkları kimler iyileştirdi?</a:t>
            </a:r>
            <a:endParaRPr lang="tr-TR" sz="4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indir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476672"/>
            <a:ext cx="3888432" cy="3096344"/>
          </a:xfrm>
        </p:spPr>
      </p:pic>
      <p:pic>
        <p:nvPicPr>
          <p:cNvPr id="5" name="4 Resim" descr="indir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548680"/>
            <a:ext cx="3816424" cy="2880320"/>
          </a:xfrm>
          <a:prstGeom prst="rect">
            <a:avLst/>
          </a:prstGeom>
        </p:spPr>
      </p:pic>
      <p:pic>
        <p:nvPicPr>
          <p:cNvPr id="6" name="5 Resim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3717032"/>
            <a:ext cx="3888432" cy="2808312"/>
          </a:xfrm>
          <a:prstGeom prst="rect">
            <a:avLst/>
          </a:prstGeom>
        </p:spPr>
      </p:pic>
      <p:pic>
        <p:nvPicPr>
          <p:cNvPr id="7" name="6 Resim" descr="indir (4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48064" y="3645024"/>
            <a:ext cx="3672408" cy="288032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Tıbbi Bilginin Gelişimi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</a:pP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İçgüdüsel</a:t>
            </a:r>
          </a:p>
          <a:p>
            <a:pPr algn="ctr">
              <a:lnSpc>
                <a:spcPct val="150000"/>
              </a:lnSpc>
            </a:pP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Ampirik </a:t>
            </a:r>
          </a:p>
          <a:p>
            <a:pPr algn="ctr">
              <a:lnSpc>
                <a:spcPct val="150000"/>
              </a:lnSpc>
            </a:pP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Büyüsel</a:t>
            </a:r>
          </a:p>
          <a:p>
            <a:pPr algn="ctr">
              <a:lnSpc>
                <a:spcPct val="150000"/>
              </a:lnSpc>
            </a:pP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Felsefi </a:t>
            </a:r>
          </a:p>
          <a:p>
            <a:pPr algn="ctr">
              <a:lnSpc>
                <a:spcPct val="150000"/>
              </a:lnSpc>
            </a:pPr>
            <a:r>
              <a:rPr lang="tr-TR" sz="4000" dirty="0" smtClean="0">
                <a:latin typeface="Times New Roman" pitchFamily="18" charset="0"/>
                <a:cs typeface="Times New Roman" pitchFamily="18" charset="0"/>
              </a:rPr>
              <a:t>Bilimsel </a:t>
            </a:r>
            <a:endParaRPr lang="tr-TR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İçgüdüsel </a:t>
            </a:r>
            <a:endParaRPr lang="tr-TR" b="1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pic>
        <p:nvPicPr>
          <p:cNvPr id="4" name="3 İçerik Yer Tutucusu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340768"/>
            <a:ext cx="8352928" cy="5184576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713</Words>
  <Application>Microsoft Office PowerPoint</Application>
  <PresentationFormat>Ekran Gösterisi (4:3)</PresentationFormat>
  <Paragraphs>125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5" baseType="lpstr">
      <vt:lpstr>Ofis Teması</vt:lpstr>
      <vt:lpstr>Tıbbi Bilginin Gelişimi </vt:lpstr>
      <vt:lpstr>Slayt 2</vt:lpstr>
      <vt:lpstr>Slayt 3</vt:lpstr>
      <vt:lpstr>Slayt 4</vt:lpstr>
      <vt:lpstr>Slayt 5</vt:lpstr>
      <vt:lpstr>Slayt 6</vt:lpstr>
      <vt:lpstr>Slayt 7</vt:lpstr>
      <vt:lpstr>Tıbbi Bilginin Gelişimi</vt:lpstr>
      <vt:lpstr>İçgüdüsel </vt:lpstr>
      <vt:lpstr>İçgüdüsel </vt:lpstr>
      <vt:lpstr>İçgüdüsel </vt:lpstr>
      <vt:lpstr>Ampirik </vt:lpstr>
      <vt:lpstr>Ampirik </vt:lpstr>
      <vt:lpstr>Ampirik </vt:lpstr>
      <vt:lpstr>Ampirik </vt:lpstr>
      <vt:lpstr>Büyüsel </vt:lpstr>
      <vt:lpstr>Büyüsel </vt:lpstr>
      <vt:lpstr>Büyüsel </vt:lpstr>
      <vt:lpstr>Büyüsel </vt:lpstr>
      <vt:lpstr>Felsefi  </vt:lpstr>
      <vt:lpstr>Felsefi </vt:lpstr>
      <vt:lpstr>Felsefi </vt:lpstr>
      <vt:lpstr>Felsefi </vt:lpstr>
      <vt:lpstr>Felsefi </vt:lpstr>
      <vt:lpstr>Felsefi </vt:lpstr>
      <vt:lpstr>Felsefi </vt:lpstr>
      <vt:lpstr>Felsefi </vt:lpstr>
      <vt:lpstr>Felsefi </vt:lpstr>
      <vt:lpstr>Bilimsel </vt:lpstr>
      <vt:lpstr>Bilimsel </vt:lpstr>
      <vt:lpstr>Bilimsel </vt:lpstr>
      <vt:lpstr>Bilimsel </vt:lpstr>
      <vt:lpstr>Slayt 33</vt:lpstr>
      <vt:lpstr>Slayt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Tıbbın Tarihine Kısa Bir Bakış </dc:title>
  <dc:creator>Kemal Toprak KILIÇ</dc:creator>
  <cp:lastModifiedBy>Kemal Toprak KILIÇ</cp:lastModifiedBy>
  <cp:revision>52</cp:revision>
  <dcterms:created xsi:type="dcterms:W3CDTF">2019-09-17T09:16:43Z</dcterms:created>
  <dcterms:modified xsi:type="dcterms:W3CDTF">2020-01-19T22:01:23Z</dcterms:modified>
</cp:coreProperties>
</file>