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307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31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92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03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501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316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534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22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05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21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8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004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087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7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66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606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86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B791E5-CB90-485B-A589-117D70DB7A3F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014F46-3287-47CB-8EBE-947D2A3B6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561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5305" y="1399309"/>
            <a:ext cx="11790218" cy="2530738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La forma </a:t>
            </a:r>
            <a:r>
              <a:rPr lang="tr-TR" sz="7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esplıcıta</a:t>
            </a:r>
            <a:r>
              <a:rPr lang="tr-TR" sz="7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- </a:t>
            </a:r>
            <a:r>
              <a:rPr lang="tr-TR" sz="7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ımplıcıta</a:t>
            </a:r>
            <a:endParaRPr lang="tr-TR" sz="7200" b="1" dirty="0">
              <a:solidFill>
                <a:schemeClr val="accent4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11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4464" y="2388080"/>
            <a:ext cx="11287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che fu scoperta l'America, iniziò l'era moderna.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65471" y="2161938"/>
            <a:ext cx="114447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quasi sempre possibile trasformare ogni frase implicita in esplicita. Occorre: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3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86813" y="1489953"/>
            <a:ext cx="11434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svolgere il verbo di modo indefinito in un verbo di modo finito.</a:t>
            </a:r>
          </a:p>
          <a:p>
            <a:pPr algn="just"/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b) anteporre una corretta congiunzione subordinativa,</a:t>
            </a:r>
          </a:p>
          <a:p>
            <a:pPr algn="just"/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c) assegnare al predicato il soggetto adeguato.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4464" y="255639"/>
            <a:ext cx="1166105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subordinate esplicite sono introdotte: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da una congiunzione subordinativa come che, affinché, quando, poiché, benché, se: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Stavamo uscendo quando suonò il telefono.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da pronomi relativi (che, cui) o misti (chi, chiunque) e da avverbi con valore di pronome relativo (dove, donde):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stata dal dentista  che mi hai consigliato.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tornato nel posto dove ho conosciuto mia moglie.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da aggettivi, pronomi, e avverbi interrogativi ( quale, chi, quanto ) :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mi hai ancora detto quale pasta  preferisci.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40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6644" y="748295"/>
            <a:ext cx="117003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 </a:t>
            </a:r>
            <a:r>
              <a:rPr lang="it-IT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subordinate implicite </a:t>
            </a:r>
            <a:r>
              <a:rPr lang="it-IT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possono:</a:t>
            </a:r>
          </a:p>
          <a:p>
            <a:pPr algn="just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essere introdotte da preposizioni come</a:t>
            </a:r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per, a, di, da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seguite dall'infinito:</a:t>
            </a:r>
          </a:p>
          <a:p>
            <a:pPr algn="just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È stato arrestato 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aver rapinato la banca.</a:t>
            </a:r>
          </a:p>
          <a:p>
            <a:pPr algn="just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pregai 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accompagnarmi 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casa.</a:t>
            </a:r>
          </a:p>
          <a:p>
            <a:pPr algn="just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collegarsi direttamente alla reggente:</a:t>
            </a:r>
          </a:p>
          <a:p>
            <a:pPr algn="just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Correndo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sono caduto.</a:t>
            </a:r>
          </a:p>
          <a:p>
            <a:pPr algn="just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essere preceduta </a:t>
            </a:r>
            <a:r>
              <a:rPr lang="it-IT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una congiunzione come 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pure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se, </a:t>
            </a:r>
            <a:r>
              <a:rPr lang="tr-T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ecc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 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camminando a fatica, arrivò alla stazione in tempo.</a:t>
            </a:r>
            <a:endParaRPr lang="it-IT" sz="3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16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" y="1001732"/>
            <a:ext cx="116610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 seguenti periodi trasforma le proposizioni implicite, scritte in corsivo, in proposizioni esplicite</a:t>
            </a:r>
            <a:r>
              <a:rPr lang="it-IT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Giunto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casa, indossò il pigiama e si infilò a letto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potendo fuggire, rimase fino alla morte.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candidato fu invitato a presentarsi sulla scena.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Credendo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fare del bene, intervenne sul luogo dell'incidente, ma combinò solo guai.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 gli ordinò di fermarsi, perché le lampade andavano esaurendosi.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0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8155" y="996645"/>
            <a:ext cx="1188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portare il compito alla cattedra, Luisa passò accanto a Michele e gli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sorrise.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Estratto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l'ultimo biglietto della lotteria, la gente si alzò delusa ed uscì dalla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sala.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Risolto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questo problema, il compito sarà finito.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C'è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signore all'incrocio che, nonostante le prove contrarie, continua a sostenere di avere ragione e di non essere passato con il rosso.</a:t>
            </a:r>
            <a:endParaRPr lang="it-IT" sz="3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44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7820" y="601658"/>
            <a:ext cx="118773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Soluzione: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Dopo che era giunto.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Anche se poteva fuggire.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E si presentò.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Poiché credeva.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Affinché si fermasse.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Mentre portava il compito.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Mentre si estraeva.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Dopo che ho risolto.</a:t>
            </a: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Che ha ragione e che non è passato con il rosso.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91613" y="717756"/>
            <a:ext cx="114250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latin typeface="-apple-system"/>
              </a:rPr>
              <a:t>Le proposizioni subordinate possono essere</a:t>
            </a:r>
            <a:r>
              <a:rPr lang="it-IT" sz="3200" dirty="0" smtClean="0">
                <a:latin typeface="-apple-system"/>
              </a:rPr>
              <a:t>:</a:t>
            </a:r>
            <a:endParaRPr lang="tr-TR" sz="3200" dirty="0" smtClean="0">
              <a:latin typeface="-apple-system"/>
            </a:endParaRPr>
          </a:p>
          <a:p>
            <a:pPr algn="just"/>
            <a:endParaRPr lang="it-IT" sz="3200" dirty="0">
              <a:latin typeface="-apple-system"/>
            </a:endParaRPr>
          </a:p>
          <a:p>
            <a:pPr algn="just"/>
            <a:r>
              <a:rPr lang="it-IT" sz="3200" b="1" dirty="0">
                <a:latin typeface="-apple-system"/>
              </a:rPr>
              <a:t>→ </a:t>
            </a:r>
            <a:r>
              <a:rPr lang="it-IT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-apple-system"/>
              </a:rPr>
              <a:t>esplicite</a:t>
            </a:r>
            <a:r>
              <a:rPr lang="it-IT" sz="3200" b="1" dirty="0">
                <a:latin typeface="-apple-system"/>
              </a:rPr>
              <a:t> </a:t>
            </a:r>
            <a:r>
              <a:rPr lang="it-IT" sz="3200" dirty="0">
                <a:latin typeface="-apple-system"/>
              </a:rPr>
              <a:t>se contengono un verbo di </a:t>
            </a:r>
            <a:r>
              <a:rPr lang="it-IT" sz="3200" b="1" dirty="0">
                <a:solidFill>
                  <a:schemeClr val="accent6"/>
                </a:solidFill>
                <a:latin typeface="-apple-system"/>
              </a:rPr>
              <a:t>modo finito</a:t>
            </a:r>
            <a:r>
              <a:rPr lang="it-IT" sz="3200" dirty="0">
                <a:latin typeface="-apple-system"/>
              </a:rPr>
              <a:t> (cioè all'indicativo, al condizionale e al congiuntivo, l'imperativo non viene mai usato nelle subordinate); implicite se contengono un verbo di modo indefinito</a:t>
            </a:r>
            <a:r>
              <a:rPr lang="it-IT" sz="3200" dirty="0" smtClean="0">
                <a:latin typeface="-apple-system"/>
              </a:rPr>
              <a:t>.</a:t>
            </a:r>
            <a:endParaRPr lang="tr-TR" sz="3200" dirty="0" smtClean="0">
              <a:latin typeface="-apple-system"/>
            </a:endParaRPr>
          </a:p>
          <a:p>
            <a:pPr algn="just"/>
            <a:endParaRPr lang="it-IT" sz="3200" dirty="0">
              <a:latin typeface="-apple-system"/>
            </a:endParaRPr>
          </a:p>
          <a:p>
            <a:pPr algn="just"/>
            <a:r>
              <a:rPr lang="it-IT" sz="3200" dirty="0">
                <a:latin typeface="-apple-system"/>
              </a:rPr>
              <a:t>→ </a:t>
            </a:r>
            <a:r>
              <a:rPr lang="it-IT" sz="3200" b="1" dirty="0">
                <a:solidFill>
                  <a:srgbClr val="FFFF00"/>
                </a:solidFill>
                <a:latin typeface="-apple-system"/>
              </a:rPr>
              <a:t>implicite</a:t>
            </a:r>
            <a:r>
              <a:rPr lang="it-IT" sz="3200" b="1" dirty="0">
                <a:latin typeface="-apple-system"/>
              </a:rPr>
              <a:t> </a:t>
            </a:r>
            <a:r>
              <a:rPr lang="it-IT" sz="3200" dirty="0">
                <a:latin typeface="-apple-system"/>
              </a:rPr>
              <a:t>se contengono un verbo di </a:t>
            </a:r>
            <a:r>
              <a:rPr lang="it-IT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-apple-system"/>
              </a:rPr>
              <a:t>modo indefinito</a:t>
            </a:r>
            <a:r>
              <a:rPr lang="it-IT" sz="3200" dirty="0">
                <a:latin typeface="-apple-system"/>
              </a:rPr>
              <a:t>, e cioè all'infinito, al participio, al gerundio.</a:t>
            </a:r>
            <a:endParaRPr lang="it-IT" sz="3200" b="0" i="0" dirty="0"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26083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5135" y="2034119"/>
            <a:ext cx="113660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subordinate possono presentarsi in forma 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esplicita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forma 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implicita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5471" y="1611331"/>
            <a:ext cx="116020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tr-TR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cosa</a:t>
            </a:r>
            <a:r>
              <a:rPr lang="tr-TR" sz="4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e’ </a:t>
            </a:r>
            <a:r>
              <a:rPr lang="tr-TR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subordinata</a:t>
            </a:r>
            <a:r>
              <a:rPr lang="tr-TR" sz="4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Proposizione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dipendente da un’altra con rapporto di subordinazione.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9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14168" y="2201267"/>
            <a:ext cx="89178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accorsi di non avere più fame.</a:t>
            </a:r>
            <a:endParaRPr lang="it-IT" sz="4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3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27355" y="1709654"/>
            <a:ext cx="82984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ESPLICITA</a:t>
            </a:r>
          </a:p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accorsi che non avevo più fame.</a:t>
            </a:r>
            <a:endParaRPr lang="it-IT" sz="4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7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19201" y="2693727"/>
            <a:ext cx="10534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Avendo bisogno di soldi , te li </a:t>
            </a:r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chiederei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avessi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bisogno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soldi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chiederei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6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83227" y="2388927"/>
            <a:ext cx="110775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avessi bisogno di soldi, te li chiederei.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8092" y="2379095"/>
            <a:ext cx="110941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Scoperta l'America, iniziò l'era </a:t>
            </a:r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moderna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03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926</TotalTime>
  <Words>474</Words>
  <Application>Microsoft Office PowerPoint</Application>
  <PresentationFormat>Geniş ekran</PresentationFormat>
  <Paragraphs>69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Garamond</vt:lpstr>
      <vt:lpstr>Times New Roman</vt:lpstr>
      <vt:lpstr>Gökyüzü</vt:lpstr>
      <vt:lpstr>La forma esplıcıta - ımplıcıta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GENERE DEI   NOMI</dc:title>
  <dc:creator>Barış YÜCESAN</dc:creator>
  <cp:lastModifiedBy>Barış YÜCESAN</cp:lastModifiedBy>
  <cp:revision>149</cp:revision>
  <dcterms:created xsi:type="dcterms:W3CDTF">2018-09-29T16:39:44Z</dcterms:created>
  <dcterms:modified xsi:type="dcterms:W3CDTF">2020-04-21T13:15:26Z</dcterms:modified>
</cp:coreProperties>
</file>