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38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63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2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25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6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55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59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87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4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27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29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5B5BF-3FE6-4034-B554-B0CCAF7FDDD4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7BDC4-F4FE-45EF-9EEC-7B0B59114F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13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	… Senkronizasyon</a:t>
            </a:r>
          </a:p>
          <a:p>
            <a:pPr algn="just">
              <a:buNone/>
            </a:pPr>
            <a:r>
              <a:rPr lang="tr-TR" dirty="0" smtClean="0"/>
              <a:t>		… Suni Tohumlama</a:t>
            </a:r>
          </a:p>
          <a:p>
            <a:pPr algn="just">
              <a:buNone/>
            </a:pPr>
            <a:r>
              <a:rPr lang="tr-TR" dirty="0" smtClean="0"/>
              <a:t>		… Embriyo Transferi (ET)</a:t>
            </a:r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vitro</a:t>
            </a:r>
            <a:r>
              <a:rPr lang="tr-TR" dirty="0" smtClean="0"/>
              <a:t> Embriyo Üretimi (IVP)</a:t>
            </a:r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Trangenez</a:t>
            </a:r>
            <a:r>
              <a:rPr lang="tr-TR" dirty="0" smtClean="0"/>
              <a:t> ve Klonlama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İleri Üreme Teknikleri </a:t>
            </a:r>
            <a:r>
              <a:rPr lang="tr-TR" sz="4400" dirty="0">
                <a:latin typeface="+mj-lt"/>
                <a:ea typeface="+mj-ea"/>
                <a:cs typeface="+mj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3420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Tuna</dc:creator>
  <cp:lastModifiedBy>Tuna</cp:lastModifiedBy>
  <cp:revision>1</cp:revision>
  <dcterms:created xsi:type="dcterms:W3CDTF">2021-05-18T12:36:50Z</dcterms:created>
  <dcterms:modified xsi:type="dcterms:W3CDTF">2021-05-18T12:36:53Z</dcterms:modified>
</cp:coreProperties>
</file>