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sldIdLst>
    <p:sldId id="256" r:id="rId2"/>
    <p:sldId id="258" r:id="rId3"/>
    <p:sldId id="257" r:id="rId4"/>
    <p:sldId id="260" r:id="rId5"/>
    <p:sldId id="269" r:id="rId6"/>
    <p:sldId id="265" r:id="rId7"/>
    <p:sldId id="266" r:id="rId8"/>
    <p:sldId id="267" r:id="rId9"/>
    <p:sldId id="268" r:id="rId10"/>
    <p:sldId id="270"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1681" autoAdjust="0"/>
  </p:normalViewPr>
  <p:slideViewPr>
    <p:cSldViewPr>
      <p:cViewPr varScale="1">
        <p:scale>
          <a:sx n="62" d="100"/>
          <a:sy n="62" d="100"/>
        </p:scale>
        <p:origin x="-151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CB54B6-228E-4E38-9F52-F6D7594A0785}"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tr-TR"/>
        </a:p>
      </dgm:t>
    </dgm:pt>
    <dgm:pt modelId="{AB29EFF1-1498-423C-A275-1B74B96C6A83}">
      <dgm:prSet phldrT="[Metin]"/>
      <dgm:spPr>
        <a:pattFill prst="pct75">
          <a:fgClr>
            <a:schemeClr val="accent4">
              <a:lumMod val="40000"/>
              <a:lumOff val="60000"/>
            </a:schemeClr>
          </a:fgClr>
          <a:bgClr>
            <a:schemeClr val="bg1"/>
          </a:bgClr>
        </a:pattFill>
      </dgm:spPr>
      <dgm:t>
        <a:bodyPr/>
        <a:lstStyle/>
        <a:p>
          <a:r>
            <a:rPr lang="tr-TR" dirty="0" smtClean="0">
              <a:solidFill>
                <a:schemeClr val="accent2">
                  <a:lumMod val="50000"/>
                </a:schemeClr>
              </a:solidFill>
            </a:rPr>
            <a:t>a)</a:t>
          </a:r>
          <a:endParaRPr lang="tr-TR" dirty="0">
            <a:solidFill>
              <a:schemeClr val="accent2">
                <a:lumMod val="50000"/>
              </a:schemeClr>
            </a:solidFill>
          </a:endParaRPr>
        </a:p>
      </dgm:t>
    </dgm:pt>
    <dgm:pt modelId="{147E13EF-EB85-4E2D-A548-B4DFDA6909E1}" type="parTrans" cxnId="{6A6A2907-A08E-4E93-B896-35A5BBCD29C9}">
      <dgm:prSet/>
      <dgm:spPr/>
      <dgm:t>
        <a:bodyPr/>
        <a:lstStyle/>
        <a:p>
          <a:endParaRPr lang="tr-TR"/>
        </a:p>
      </dgm:t>
    </dgm:pt>
    <dgm:pt modelId="{EA34907B-7B26-49BF-9067-CC26C231E3F5}" type="sibTrans" cxnId="{6A6A2907-A08E-4E93-B896-35A5BBCD29C9}">
      <dgm:prSet/>
      <dgm:spPr/>
      <dgm:t>
        <a:bodyPr/>
        <a:lstStyle/>
        <a:p>
          <a:endParaRPr lang="tr-TR"/>
        </a:p>
      </dgm:t>
    </dgm:pt>
    <dgm:pt modelId="{F51E46E2-2BA8-4004-B74F-7E8E1299D21D}">
      <dgm:prSet phldrT="[Metin]" custT="1"/>
      <dgm:spPr/>
      <dgm:t>
        <a:bodyPr/>
        <a:lstStyle/>
        <a:p>
          <a:r>
            <a:rPr lang="tr-TR" sz="1800" b="1" dirty="0" smtClean="0"/>
            <a:t>Çocuklara öykünün karakterleri, bağlamı ve olayları hakkında açık uçlu sorular sormasını,</a:t>
          </a:r>
          <a:endParaRPr lang="tr-TR" sz="1800" b="1" dirty="0"/>
        </a:p>
      </dgm:t>
    </dgm:pt>
    <dgm:pt modelId="{A234F3F6-D352-4EBB-B8E8-FA6B68C62127}" type="parTrans" cxnId="{9FE1D207-1DDA-41D8-AE44-E1C086CF26AD}">
      <dgm:prSet/>
      <dgm:spPr/>
      <dgm:t>
        <a:bodyPr/>
        <a:lstStyle/>
        <a:p>
          <a:endParaRPr lang="tr-TR"/>
        </a:p>
      </dgm:t>
    </dgm:pt>
    <dgm:pt modelId="{96456A23-2972-4721-A224-60FD235F024F}" type="sibTrans" cxnId="{9FE1D207-1DDA-41D8-AE44-E1C086CF26AD}">
      <dgm:prSet/>
      <dgm:spPr/>
      <dgm:t>
        <a:bodyPr/>
        <a:lstStyle/>
        <a:p>
          <a:endParaRPr lang="tr-TR"/>
        </a:p>
      </dgm:t>
    </dgm:pt>
    <dgm:pt modelId="{D006F9BB-ADE8-4D56-8BB4-6B4E7769B5FA}">
      <dgm:prSet phldrT="[Metin]" phldr="1"/>
      <dgm:spPr/>
      <dgm:t>
        <a:bodyPr/>
        <a:lstStyle/>
        <a:p>
          <a:endParaRPr lang="tr-TR" dirty="0"/>
        </a:p>
      </dgm:t>
    </dgm:pt>
    <dgm:pt modelId="{3F4BCA7A-0B2E-4E3C-9F7C-55AA5860DC71}" type="parTrans" cxnId="{5EB8367A-7B04-4B7F-9444-DF45F9E1482C}">
      <dgm:prSet/>
      <dgm:spPr/>
      <dgm:t>
        <a:bodyPr/>
        <a:lstStyle/>
        <a:p>
          <a:endParaRPr lang="tr-TR"/>
        </a:p>
      </dgm:t>
    </dgm:pt>
    <dgm:pt modelId="{67029708-8452-4E5D-8509-A06A4D298A6F}" type="sibTrans" cxnId="{5EB8367A-7B04-4B7F-9444-DF45F9E1482C}">
      <dgm:prSet/>
      <dgm:spPr/>
      <dgm:t>
        <a:bodyPr/>
        <a:lstStyle/>
        <a:p>
          <a:endParaRPr lang="tr-TR"/>
        </a:p>
      </dgm:t>
    </dgm:pt>
    <dgm:pt modelId="{FE05F268-1A80-4475-B2E0-28241B6189A0}">
      <dgm:prSet phldrT="[Metin]"/>
      <dgm:spPr>
        <a:pattFill prst="pct75">
          <a:fgClr>
            <a:schemeClr val="accent4">
              <a:lumMod val="40000"/>
              <a:lumOff val="60000"/>
            </a:schemeClr>
          </a:fgClr>
          <a:bgClr>
            <a:schemeClr val="bg1"/>
          </a:bgClr>
        </a:pattFill>
      </dgm:spPr>
      <dgm:t>
        <a:bodyPr/>
        <a:lstStyle/>
        <a:p>
          <a:r>
            <a:rPr lang="tr-TR" dirty="0" smtClean="0">
              <a:solidFill>
                <a:schemeClr val="accent2">
                  <a:lumMod val="50000"/>
                </a:schemeClr>
              </a:solidFill>
            </a:rPr>
            <a:t>b)</a:t>
          </a:r>
          <a:endParaRPr lang="tr-TR" dirty="0">
            <a:solidFill>
              <a:schemeClr val="accent2">
                <a:lumMod val="50000"/>
              </a:schemeClr>
            </a:solidFill>
          </a:endParaRPr>
        </a:p>
      </dgm:t>
    </dgm:pt>
    <dgm:pt modelId="{A0134EEF-AFFA-43E9-8809-4023F258A45F}" type="parTrans" cxnId="{39CF34D1-D1D5-40B2-975C-F80CBE81DFB7}">
      <dgm:prSet/>
      <dgm:spPr/>
      <dgm:t>
        <a:bodyPr/>
        <a:lstStyle/>
        <a:p>
          <a:endParaRPr lang="tr-TR"/>
        </a:p>
      </dgm:t>
    </dgm:pt>
    <dgm:pt modelId="{5ADA46EB-7AD8-42EC-8C8C-7BF58B7FF7D2}" type="sibTrans" cxnId="{39CF34D1-D1D5-40B2-975C-F80CBE81DFB7}">
      <dgm:prSet/>
      <dgm:spPr/>
      <dgm:t>
        <a:bodyPr/>
        <a:lstStyle/>
        <a:p>
          <a:endParaRPr lang="tr-TR"/>
        </a:p>
      </dgm:t>
    </dgm:pt>
    <dgm:pt modelId="{2C391778-D5D5-405A-A6A3-8A0351C4F8E2}">
      <dgm:prSet phldrT="[Metin]" custT="1"/>
      <dgm:spPr/>
      <dgm:t>
        <a:bodyPr/>
        <a:lstStyle/>
        <a:p>
          <a:r>
            <a:rPr lang="tr-TR" sz="1800" b="1" dirty="0" smtClean="0"/>
            <a:t>Çocukların cevaplarını tekrarlayarak genişletmesini ve öykü okunması sırasında daha çok konuşmasını,</a:t>
          </a:r>
          <a:endParaRPr lang="tr-TR" sz="1800" b="1" dirty="0"/>
        </a:p>
      </dgm:t>
    </dgm:pt>
    <dgm:pt modelId="{EBD7CB9D-A24A-4020-AE75-77C49359AB29}" type="parTrans" cxnId="{B4789563-57D1-45F1-85F4-20E4437C44D0}">
      <dgm:prSet/>
      <dgm:spPr/>
      <dgm:t>
        <a:bodyPr/>
        <a:lstStyle/>
        <a:p>
          <a:endParaRPr lang="tr-TR"/>
        </a:p>
      </dgm:t>
    </dgm:pt>
    <dgm:pt modelId="{89D4F58F-8243-46DB-824A-AC2260BC7563}" type="sibTrans" cxnId="{B4789563-57D1-45F1-85F4-20E4437C44D0}">
      <dgm:prSet/>
      <dgm:spPr/>
      <dgm:t>
        <a:bodyPr/>
        <a:lstStyle/>
        <a:p>
          <a:endParaRPr lang="tr-TR"/>
        </a:p>
      </dgm:t>
    </dgm:pt>
    <dgm:pt modelId="{B26F5B47-1FBA-4C7C-BDA7-87E28A13790F}">
      <dgm:prSet phldrT="[Metin]" phldr="1"/>
      <dgm:spPr/>
      <dgm:t>
        <a:bodyPr/>
        <a:lstStyle/>
        <a:p>
          <a:endParaRPr lang="tr-TR"/>
        </a:p>
      </dgm:t>
    </dgm:pt>
    <dgm:pt modelId="{CFA2C679-1FC4-46BD-9F75-E101F4060DEE}" type="parTrans" cxnId="{296E1E94-66BC-4125-8659-025EE617F285}">
      <dgm:prSet/>
      <dgm:spPr/>
      <dgm:t>
        <a:bodyPr/>
        <a:lstStyle/>
        <a:p>
          <a:endParaRPr lang="tr-TR"/>
        </a:p>
      </dgm:t>
    </dgm:pt>
    <dgm:pt modelId="{E5681F6D-9B04-4968-B0C4-91502D8EA330}" type="sibTrans" cxnId="{296E1E94-66BC-4125-8659-025EE617F285}">
      <dgm:prSet/>
      <dgm:spPr/>
      <dgm:t>
        <a:bodyPr/>
        <a:lstStyle/>
        <a:p>
          <a:endParaRPr lang="tr-TR"/>
        </a:p>
      </dgm:t>
    </dgm:pt>
    <dgm:pt modelId="{C6DD1A38-465A-4739-A505-7A7B7BA958DC}">
      <dgm:prSet phldrT="[Metin]"/>
      <dgm:spPr>
        <a:pattFill prst="pct75">
          <a:fgClr>
            <a:schemeClr val="accent4">
              <a:lumMod val="60000"/>
              <a:lumOff val="40000"/>
            </a:schemeClr>
          </a:fgClr>
          <a:bgClr>
            <a:schemeClr val="bg1"/>
          </a:bgClr>
        </a:pattFill>
      </dgm:spPr>
      <dgm:t>
        <a:bodyPr/>
        <a:lstStyle/>
        <a:p>
          <a:r>
            <a:rPr lang="tr-TR" dirty="0" smtClean="0">
              <a:solidFill>
                <a:schemeClr val="accent2">
                  <a:lumMod val="50000"/>
                </a:schemeClr>
              </a:solidFill>
            </a:rPr>
            <a:t>c)</a:t>
          </a:r>
          <a:endParaRPr lang="tr-TR" dirty="0">
            <a:solidFill>
              <a:schemeClr val="accent2">
                <a:lumMod val="50000"/>
              </a:schemeClr>
            </a:solidFill>
          </a:endParaRPr>
        </a:p>
      </dgm:t>
    </dgm:pt>
    <dgm:pt modelId="{5203ABC3-38A8-4A5F-A488-708462325B76}" type="parTrans" cxnId="{7E87B1FD-0820-403F-A9FA-2F75650F96E5}">
      <dgm:prSet/>
      <dgm:spPr/>
      <dgm:t>
        <a:bodyPr/>
        <a:lstStyle/>
        <a:p>
          <a:endParaRPr lang="tr-TR"/>
        </a:p>
      </dgm:t>
    </dgm:pt>
    <dgm:pt modelId="{CB80349C-64B6-474A-B4B1-6F4A5D36A9C1}" type="sibTrans" cxnId="{7E87B1FD-0820-403F-A9FA-2F75650F96E5}">
      <dgm:prSet/>
      <dgm:spPr/>
      <dgm:t>
        <a:bodyPr/>
        <a:lstStyle/>
        <a:p>
          <a:endParaRPr lang="tr-TR"/>
        </a:p>
      </dgm:t>
    </dgm:pt>
    <dgm:pt modelId="{3B066F8A-2C37-4DC6-81C8-D45D3BA04B65}">
      <dgm:prSet phldrT="[Metin]" custT="1"/>
      <dgm:spPr/>
      <dgm:t>
        <a:bodyPr/>
        <a:lstStyle/>
        <a:p>
          <a:r>
            <a:rPr lang="tr-TR" sz="1800" b="1" dirty="0" smtClean="0"/>
            <a:t>Öyküyle ilgili soruları sorarken daha çok çocukların ilgilerini temel almasını gerektirir.</a:t>
          </a:r>
          <a:endParaRPr lang="tr-TR" sz="1800" b="1" dirty="0"/>
        </a:p>
      </dgm:t>
    </dgm:pt>
    <dgm:pt modelId="{335408DD-0CB7-49BB-8C54-7E21A05517B8}" type="parTrans" cxnId="{6C9FA165-7836-45B5-AEF1-F3F3827C6C4B}">
      <dgm:prSet/>
      <dgm:spPr/>
      <dgm:t>
        <a:bodyPr/>
        <a:lstStyle/>
        <a:p>
          <a:endParaRPr lang="tr-TR"/>
        </a:p>
      </dgm:t>
    </dgm:pt>
    <dgm:pt modelId="{6B3AFEAA-3CC5-4B5E-9635-15097A681254}" type="sibTrans" cxnId="{6C9FA165-7836-45B5-AEF1-F3F3827C6C4B}">
      <dgm:prSet/>
      <dgm:spPr/>
      <dgm:t>
        <a:bodyPr/>
        <a:lstStyle/>
        <a:p>
          <a:endParaRPr lang="tr-TR"/>
        </a:p>
      </dgm:t>
    </dgm:pt>
    <dgm:pt modelId="{A5769DF3-107A-47D2-B70F-38180BFDCF61}">
      <dgm:prSet phldrT="[Metin]" phldr="1"/>
      <dgm:spPr/>
      <dgm:t>
        <a:bodyPr/>
        <a:lstStyle/>
        <a:p>
          <a:endParaRPr lang="tr-TR"/>
        </a:p>
      </dgm:t>
    </dgm:pt>
    <dgm:pt modelId="{D17E7CD0-21CF-4169-AF7E-0AB255229DFD}" type="parTrans" cxnId="{5124D365-8416-45AC-89B8-17DEA8C71AC2}">
      <dgm:prSet/>
      <dgm:spPr/>
      <dgm:t>
        <a:bodyPr/>
        <a:lstStyle/>
        <a:p>
          <a:endParaRPr lang="tr-TR"/>
        </a:p>
      </dgm:t>
    </dgm:pt>
    <dgm:pt modelId="{33E3798C-EFE5-4EDB-856C-B88DEE218BBA}" type="sibTrans" cxnId="{5124D365-8416-45AC-89B8-17DEA8C71AC2}">
      <dgm:prSet/>
      <dgm:spPr/>
      <dgm:t>
        <a:bodyPr/>
        <a:lstStyle/>
        <a:p>
          <a:endParaRPr lang="tr-TR"/>
        </a:p>
      </dgm:t>
    </dgm:pt>
    <dgm:pt modelId="{934299C7-EB62-4957-B3B1-05D3934DB2EA}" type="pres">
      <dgm:prSet presAssocID="{07CB54B6-228E-4E38-9F52-F6D7594A0785}" presName="Name0" presStyleCnt="0">
        <dgm:presLayoutVars>
          <dgm:chMax/>
          <dgm:chPref val="3"/>
          <dgm:dir/>
          <dgm:animOne val="branch"/>
          <dgm:animLvl val="lvl"/>
        </dgm:presLayoutVars>
      </dgm:prSet>
      <dgm:spPr/>
      <dgm:t>
        <a:bodyPr/>
        <a:lstStyle/>
        <a:p>
          <a:endParaRPr lang="tr-TR"/>
        </a:p>
      </dgm:t>
    </dgm:pt>
    <dgm:pt modelId="{645348D9-1682-492D-9A9A-3E80680CA3E0}" type="pres">
      <dgm:prSet presAssocID="{AB29EFF1-1498-423C-A275-1B74B96C6A83}" presName="composite" presStyleCnt="0"/>
      <dgm:spPr/>
    </dgm:pt>
    <dgm:pt modelId="{A8173AB9-6133-4602-97C1-8D06F4A12D0B}" type="pres">
      <dgm:prSet presAssocID="{AB29EFF1-1498-423C-A275-1B74B96C6A83}" presName="FirstChild" presStyleLbl="revTx" presStyleIdx="0" presStyleCnt="6">
        <dgm:presLayoutVars>
          <dgm:chMax val="0"/>
          <dgm:chPref val="0"/>
          <dgm:bulletEnabled val="1"/>
        </dgm:presLayoutVars>
      </dgm:prSet>
      <dgm:spPr/>
      <dgm:t>
        <a:bodyPr/>
        <a:lstStyle/>
        <a:p>
          <a:endParaRPr lang="tr-TR"/>
        </a:p>
      </dgm:t>
    </dgm:pt>
    <dgm:pt modelId="{171178B5-AE4D-45C3-9D67-3C2D580FDD14}" type="pres">
      <dgm:prSet presAssocID="{AB29EFF1-1498-423C-A275-1B74B96C6A83}" presName="Parent" presStyleLbl="alignNode1" presStyleIdx="0" presStyleCnt="3">
        <dgm:presLayoutVars>
          <dgm:chMax val="3"/>
          <dgm:chPref val="3"/>
          <dgm:bulletEnabled val="1"/>
        </dgm:presLayoutVars>
      </dgm:prSet>
      <dgm:spPr/>
      <dgm:t>
        <a:bodyPr/>
        <a:lstStyle/>
        <a:p>
          <a:endParaRPr lang="tr-TR"/>
        </a:p>
      </dgm:t>
    </dgm:pt>
    <dgm:pt modelId="{2175D451-5BCC-4665-B345-DB9F28FF39DA}" type="pres">
      <dgm:prSet presAssocID="{AB29EFF1-1498-423C-A275-1B74B96C6A83}" presName="Accent" presStyleLbl="parChTrans1D1" presStyleIdx="0" presStyleCnt="3"/>
      <dgm:spPr/>
    </dgm:pt>
    <dgm:pt modelId="{9AEF293B-27C3-4526-9761-02FF9BB39FBE}" type="pres">
      <dgm:prSet presAssocID="{AB29EFF1-1498-423C-A275-1B74B96C6A83}" presName="Child" presStyleLbl="revTx" presStyleIdx="1" presStyleCnt="6">
        <dgm:presLayoutVars>
          <dgm:chMax val="0"/>
          <dgm:chPref val="0"/>
          <dgm:bulletEnabled val="1"/>
        </dgm:presLayoutVars>
      </dgm:prSet>
      <dgm:spPr/>
      <dgm:t>
        <a:bodyPr/>
        <a:lstStyle/>
        <a:p>
          <a:endParaRPr lang="tr-TR"/>
        </a:p>
      </dgm:t>
    </dgm:pt>
    <dgm:pt modelId="{C96183E2-697E-47B2-B241-2796CB94B6C5}" type="pres">
      <dgm:prSet presAssocID="{EA34907B-7B26-49BF-9067-CC26C231E3F5}" presName="sibTrans" presStyleCnt="0"/>
      <dgm:spPr/>
    </dgm:pt>
    <dgm:pt modelId="{B3C1476F-BC2B-4C71-97F5-9F1B4F5D572F}" type="pres">
      <dgm:prSet presAssocID="{FE05F268-1A80-4475-B2E0-28241B6189A0}" presName="composite" presStyleCnt="0"/>
      <dgm:spPr/>
    </dgm:pt>
    <dgm:pt modelId="{92850969-535E-41AD-BF87-F23971DDA736}" type="pres">
      <dgm:prSet presAssocID="{FE05F268-1A80-4475-B2E0-28241B6189A0}" presName="FirstChild" presStyleLbl="revTx" presStyleIdx="2" presStyleCnt="6">
        <dgm:presLayoutVars>
          <dgm:chMax val="0"/>
          <dgm:chPref val="0"/>
          <dgm:bulletEnabled val="1"/>
        </dgm:presLayoutVars>
      </dgm:prSet>
      <dgm:spPr/>
      <dgm:t>
        <a:bodyPr/>
        <a:lstStyle/>
        <a:p>
          <a:endParaRPr lang="tr-TR"/>
        </a:p>
      </dgm:t>
    </dgm:pt>
    <dgm:pt modelId="{DCCA4574-92D0-4DC0-9629-76DB6EA01B7A}" type="pres">
      <dgm:prSet presAssocID="{FE05F268-1A80-4475-B2E0-28241B6189A0}" presName="Parent" presStyleLbl="alignNode1" presStyleIdx="1" presStyleCnt="3">
        <dgm:presLayoutVars>
          <dgm:chMax val="3"/>
          <dgm:chPref val="3"/>
          <dgm:bulletEnabled val="1"/>
        </dgm:presLayoutVars>
      </dgm:prSet>
      <dgm:spPr/>
      <dgm:t>
        <a:bodyPr/>
        <a:lstStyle/>
        <a:p>
          <a:endParaRPr lang="tr-TR"/>
        </a:p>
      </dgm:t>
    </dgm:pt>
    <dgm:pt modelId="{4A3FDD1A-0A42-4066-A030-9537244F6445}" type="pres">
      <dgm:prSet presAssocID="{FE05F268-1A80-4475-B2E0-28241B6189A0}" presName="Accent" presStyleLbl="parChTrans1D1" presStyleIdx="1" presStyleCnt="3"/>
      <dgm:spPr/>
    </dgm:pt>
    <dgm:pt modelId="{B55C1960-B8AF-43EF-ACDC-0CEBA45A7BD1}" type="pres">
      <dgm:prSet presAssocID="{FE05F268-1A80-4475-B2E0-28241B6189A0}" presName="Child" presStyleLbl="revTx" presStyleIdx="3" presStyleCnt="6">
        <dgm:presLayoutVars>
          <dgm:chMax val="0"/>
          <dgm:chPref val="0"/>
          <dgm:bulletEnabled val="1"/>
        </dgm:presLayoutVars>
      </dgm:prSet>
      <dgm:spPr/>
      <dgm:t>
        <a:bodyPr/>
        <a:lstStyle/>
        <a:p>
          <a:endParaRPr lang="tr-TR"/>
        </a:p>
      </dgm:t>
    </dgm:pt>
    <dgm:pt modelId="{51288B6A-36A7-4CAF-9C09-363F64CE9E8B}" type="pres">
      <dgm:prSet presAssocID="{5ADA46EB-7AD8-42EC-8C8C-7BF58B7FF7D2}" presName="sibTrans" presStyleCnt="0"/>
      <dgm:spPr/>
    </dgm:pt>
    <dgm:pt modelId="{8010A2DB-1583-4F69-8449-FD45E6E152D6}" type="pres">
      <dgm:prSet presAssocID="{C6DD1A38-465A-4739-A505-7A7B7BA958DC}" presName="composite" presStyleCnt="0"/>
      <dgm:spPr/>
    </dgm:pt>
    <dgm:pt modelId="{6C75EE76-3424-4CBD-B796-0CEAED88F438}" type="pres">
      <dgm:prSet presAssocID="{C6DD1A38-465A-4739-A505-7A7B7BA958DC}" presName="FirstChild" presStyleLbl="revTx" presStyleIdx="4" presStyleCnt="6">
        <dgm:presLayoutVars>
          <dgm:chMax val="0"/>
          <dgm:chPref val="0"/>
          <dgm:bulletEnabled val="1"/>
        </dgm:presLayoutVars>
      </dgm:prSet>
      <dgm:spPr/>
      <dgm:t>
        <a:bodyPr/>
        <a:lstStyle/>
        <a:p>
          <a:endParaRPr lang="tr-TR"/>
        </a:p>
      </dgm:t>
    </dgm:pt>
    <dgm:pt modelId="{C6079333-B973-47B2-B02B-F17989B4DEE2}" type="pres">
      <dgm:prSet presAssocID="{C6DD1A38-465A-4739-A505-7A7B7BA958DC}" presName="Parent" presStyleLbl="alignNode1" presStyleIdx="2" presStyleCnt="3">
        <dgm:presLayoutVars>
          <dgm:chMax val="3"/>
          <dgm:chPref val="3"/>
          <dgm:bulletEnabled val="1"/>
        </dgm:presLayoutVars>
      </dgm:prSet>
      <dgm:spPr/>
      <dgm:t>
        <a:bodyPr/>
        <a:lstStyle/>
        <a:p>
          <a:endParaRPr lang="tr-TR"/>
        </a:p>
      </dgm:t>
    </dgm:pt>
    <dgm:pt modelId="{9AE074AB-AEFB-4B12-B429-07D148D1DA76}" type="pres">
      <dgm:prSet presAssocID="{C6DD1A38-465A-4739-A505-7A7B7BA958DC}" presName="Accent" presStyleLbl="parChTrans1D1" presStyleIdx="2" presStyleCnt="3"/>
      <dgm:spPr/>
    </dgm:pt>
    <dgm:pt modelId="{E0149FFC-B8A6-487F-B64F-B5E020FBBDFF}" type="pres">
      <dgm:prSet presAssocID="{C6DD1A38-465A-4739-A505-7A7B7BA958DC}" presName="Child" presStyleLbl="revTx" presStyleIdx="5" presStyleCnt="6">
        <dgm:presLayoutVars>
          <dgm:chMax val="0"/>
          <dgm:chPref val="0"/>
          <dgm:bulletEnabled val="1"/>
        </dgm:presLayoutVars>
      </dgm:prSet>
      <dgm:spPr/>
      <dgm:t>
        <a:bodyPr/>
        <a:lstStyle/>
        <a:p>
          <a:endParaRPr lang="tr-TR"/>
        </a:p>
      </dgm:t>
    </dgm:pt>
  </dgm:ptLst>
  <dgm:cxnLst>
    <dgm:cxn modelId="{CD0729A3-4885-45D7-858C-50E8C8B13674}" type="presOf" srcId="{C6DD1A38-465A-4739-A505-7A7B7BA958DC}" destId="{C6079333-B973-47B2-B02B-F17989B4DEE2}" srcOrd="0" destOrd="0" presId="urn:microsoft.com/office/officeart/2011/layout/TabList"/>
    <dgm:cxn modelId="{6A6A2907-A08E-4E93-B896-35A5BBCD29C9}" srcId="{07CB54B6-228E-4E38-9F52-F6D7594A0785}" destId="{AB29EFF1-1498-423C-A275-1B74B96C6A83}" srcOrd="0" destOrd="0" parTransId="{147E13EF-EB85-4E2D-A548-B4DFDA6909E1}" sibTransId="{EA34907B-7B26-49BF-9067-CC26C231E3F5}"/>
    <dgm:cxn modelId="{87BAFB93-02B1-4D86-B9A6-16EF0BC4B1AC}" type="presOf" srcId="{2C391778-D5D5-405A-A6A3-8A0351C4F8E2}" destId="{92850969-535E-41AD-BF87-F23971DDA736}" srcOrd="0" destOrd="0" presId="urn:microsoft.com/office/officeart/2011/layout/TabList"/>
    <dgm:cxn modelId="{C8642E51-3CE3-40ED-ABC0-C0BD42AD4839}" type="presOf" srcId="{FE05F268-1A80-4475-B2E0-28241B6189A0}" destId="{DCCA4574-92D0-4DC0-9629-76DB6EA01B7A}" srcOrd="0" destOrd="0" presId="urn:microsoft.com/office/officeart/2011/layout/TabList"/>
    <dgm:cxn modelId="{9FE1D207-1DDA-41D8-AE44-E1C086CF26AD}" srcId="{AB29EFF1-1498-423C-A275-1B74B96C6A83}" destId="{F51E46E2-2BA8-4004-B74F-7E8E1299D21D}" srcOrd="0" destOrd="0" parTransId="{A234F3F6-D352-4EBB-B8E8-FA6B68C62127}" sibTransId="{96456A23-2972-4721-A224-60FD235F024F}"/>
    <dgm:cxn modelId="{296E1E94-66BC-4125-8659-025EE617F285}" srcId="{FE05F268-1A80-4475-B2E0-28241B6189A0}" destId="{B26F5B47-1FBA-4C7C-BDA7-87E28A13790F}" srcOrd="1" destOrd="0" parTransId="{CFA2C679-1FC4-46BD-9F75-E101F4060DEE}" sibTransId="{E5681F6D-9B04-4968-B0C4-91502D8EA330}"/>
    <dgm:cxn modelId="{5124D365-8416-45AC-89B8-17DEA8C71AC2}" srcId="{C6DD1A38-465A-4739-A505-7A7B7BA958DC}" destId="{A5769DF3-107A-47D2-B70F-38180BFDCF61}" srcOrd="1" destOrd="0" parTransId="{D17E7CD0-21CF-4169-AF7E-0AB255229DFD}" sibTransId="{33E3798C-EFE5-4EDB-856C-B88DEE218BBA}"/>
    <dgm:cxn modelId="{0A91F489-8037-4157-BE5B-C0812C57D130}" type="presOf" srcId="{F51E46E2-2BA8-4004-B74F-7E8E1299D21D}" destId="{A8173AB9-6133-4602-97C1-8D06F4A12D0B}" srcOrd="0" destOrd="0" presId="urn:microsoft.com/office/officeart/2011/layout/TabList"/>
    <dgm:cxn modelId="{7AD6DE9A-4594-4A62-BFFB-DFA6E86C311A}" type="presOf" srcId="{B26F5B47-1FBA-4C7C-BDA7-87E28A13790F}" destId="{B55C1960-B8AF-43EF-ACDC-0CEBA45A7BD1}" srcOrd="0" destOrd="0" presId="urn:microsoft.com/office/officeart/2011/layout/TabList"/>
    <dgm:cxn modelId="{000739BD-354D-408E-89C6-2119E5615599}" type="presOf" srcId="{AB29EFF1-1498-423C-A275-1B74B96C6A83}" destId="{171178B5-AE4D-45C3-9D67-3C2D580FDD14}" srcOrd="0" destOrd="0" presId="urn:microsoft.com/office/officeart/2011/layout/TabList"/>
    <dgm:cxn modelId="{5EB8367A-7B04-4B7F-9444-DF45F9E1482C}" srcId="{AB29EFF1-1498-423C-A275-1B74B96C6A83}" destId="{D006F9BB-ADE8-4D56-8BB4-6B4E7769B5FA}" srcOrd="1" destOrd="0" parTransId="{3F4BCA7A-0B2E-4E3C-9F7C-55AA5860DC71}" sibTransId="{67029708-8452-4E5D-8509-A06A4D298A6F}"/>
    <dgm:cxn modelId="{C19CC82B-F28D-4CAA-8FFC-80513A2E33F6}" type="presOf" srcId="{3B066F8A-2C37-4DC6-81C8-D45D3BA04B65}" destId="{6C75EE76-3424-4CBD-B796-0CEAED88F438}" srcOrd="0" destOrd="0" presId="urn:microsoft.com/office/officeart/2011/layout/TabList"/>
    <dgm:cxn modelId="{B4789563-57D1-45F1-85F4-20E4437C44D0}" srcId="{FE05F268-1A80-4475-B2E0-28241B6189A0}" destId="{2C391778-D5D5-405A-A6A3-8A0351C4F8E2}" srcOrd="0" destOrd="0" parTransId="{EBD7CB9D-A24A-4020-AE75-77C49359AB29}" sibTransId="{89D4F58F-8243-46DB-824A-AC2260BC7563}"/>
    <dgm:cxn modelId="{6C9FA165-7836-45B5-AEF1-F3F3827C6C4B}" srcId="{C6DD1A38-465A-4739-A505-7A7B7BA958DC}" destId="{3B066F8A-2C37-4DC6-81C8-D45D3BA04B65}" srcOrd="0" destOrd="0" parTransId="{335408DD-0CB7-49BB-8C54-7E21A05517B8}" sibTransId="{6B3AFEAA-3CC5-4B5E-9635-15097A681254}"/>
    <dgm:cxn modelId="{3AEF5BA5-8F03-444D-B3EE-6B2465AAA613}" type="presOf" srcId="{D006F9BB-ADE8-4D56-8BB4-6B4E7769B5FA}" destId="{9AEF293B-27C3-4526-9761-02FF9BB39FBE}" srcOrd="0" destOrd="0" presId="urn:microsoft.com/office/officeart/2011/layout/TabList"/>
    <dgm:cxn modelId="{7E87B1FD-0820-403F-A9FA-2F75650F96E5}" srcId="{07CB54B6-228E-4E38-9F52-F6D7594A0785}" destId="{C6DD1A38-465A-4739-A505-7A7B7BA958DC}" srcOrd="2" destOrd="0" parTransId="{5203ABC3-38A8-4A5F-A488-708462325B76}" sibTransId="{CB80349C-64B6-474A-B4B1-6F4A5D36A9C1}"/>
    <dgm:cxn modelId="{8045B5DE-13E0-4CFD-B6A6-33C4D2F2F9BC}" type="presOf" srcId="{A5769DF3-107A-47D2-B70F-38180BFDCF61}" destId="{E0149FFC-B8A6-487F-B64F-B5E020FBBDFF}" srcOrd="0" destOrd="0" presId="urn:microsoft.com/office/officeart/2011/layout/TabList"/>
    <dgm:cxn modelId="{39CF34D1-D1D5-40B2-975C-F80CBE81DFB7}" srcId="{07CB54B6-228E-4E38-9F52-F6D7594A0785}" destId="{FE05F268-1A80-4475-B2E0-28241B6189A0}" srcOrd="1" destOrd="0" parTransId="{A0134EEF-AFFA-43E9-8809-4023F258A45F}" sibTransId="{5ADA46EB-7AD8-42EC-8C8C-7BF58B7FF7D2}"/>
    <dgm:cxn modelId="{2B0D2FCD-1C77-4DCC-8E04-CCB6C54FC47B}" type="presOf" srcId="{07CB54B6-228E-4E38-9F52-F6D7594A0785}" destId="{934299C7-EB62-4957-B3B1-05D3934DB2EA}" srcOrd="0" destOrd="0" presId="urn:microsoft.com/office/officeart/2011/layout/TabList"/>
    <dgm:cxn modelId="{CA37C7B8-7B57-4352-99B0-1A2D563EEE04}" type="presParOf" srcId="{934299C7-EB62-4957-B3B1-05D3934DB2EA}" destId="{645348D9-1682-492D-9A9A-3E80680CA3E0}" srcOrd="0" destOrd="0" presId="urn:microsoft.com/office/officeart/2011/layout/TabList"/>
    <dgm:cxn modelId="{FCF99B82-FA33-4F54-9FE3-47E666C161FB}" type="presParOf" srcId="{645348D9-1682-492D-9A9A-3E80680CA3E0}" destId="{A8173AB9-6133-4602-97C1-8D06F4A12D0B}" srcOrd="0" destOrd="0" presId="urn:microsoft.com/office/officeart/2011/layout/TabList"/>
    <dgm:cxn modelId="{C8621164-CC6B-4415-B3E4-4D68DF4BA5DF}" type="presParOf" srcId="{645348D9-1682-492D-9A9A-3E80680CA3E0}" destId="{171178B5-AE4D-45C3-9D67-3C2D580FDD14}" srcOrd="1" destOrd="0" presId="urn:microsoft.com/office/officeart/2011/layout/TabList"/>
    <dgm:cxn modelId="{8903DDAB-9BB8-4904-B470-7B11E7ECC3F9}" type="presParOf" srcId="{645348D9-1682-492D-9A9A-3E80680CA3E0}" destId="{2175D451-5BCC-4665-B345-DB9F28FF39DA}" srcOrd="2" destOrd="0" presId="urn:microsoft.com/office/officeart/2011/layout/TabList"/>
    <dgm:cxn modelId="{6482E53B-F45E-4EE0-BCA4-267100429DCA}" type="presParOf" srcId="{934299C7-EB62-4957-B3B1-05D3934DB2EA}" destId="{9AEF293B-27C3-4526-9761-02FF9BB39FBE}" srcOrd="1" destOrd="0" presId="urn:microsoft.com/office/officeart/2011/layout/TabList"/>
    <dgm:cxn modelId="{BCD1DD8A-D440-4AAC-82AD-D6744676FA4F}" type="presParOf" srcId="{934299C7-EB62-4957-B3B1-05D3934DB2EA}" destId="{C96183E2-697E-47B2-B241-2796CB94B6C5}" srcOrd="2" destOrd="0" presId="urn:microsoft.com/office/officeart/2011/layout/TabList"/>
    <dgm:cxn modelId="{727D7A02-5131-4AF9-85B5-72C3CDAE46F3}" type="presParOf" srcId="{934299C7-EB62-4957-B3B1-05D3934DB2EA}" destId="{B3C1476F-BC2B-4C71-97F5-9F1B4F5D572F}" srcOrd="3" destOrd="0" presId="urn:microsoft.com/office/officeart/2011/layout/TabList"/>
    <dgm:cxn modelId="{9F042EE1-85B8-40C5-8E31-6670F930CF0B}" type="presParOf" srcId="{B3C1476F-BC2B-4C71-97F5-9F1B4F5D572F}" destId="{92850969-535E-41AD-BF87-F23971DDA736}" srcOrd="0" destOrd="0" presId="urn:microsoft.com/office/officeart/2011/layout/TabList"/>
    <dgm:cxn modelId="{84045E32-1E14-499D-8996-F881E21DB03E}" type="presParOf" srcId="{B3C1476F-BC2B-4C71-97F5-9F1B4F5D572F}" destId="{DCCA4574-92D0-4DC0-9629-76DB6EA01B7A}" srcOrd="1" destOrd="0" presId="urn:microsoft.com/office/officeart/2011/layout/TabList"/>
    <dgm:cxn modelId="{E8D65E2A-8D20-43EB-93FC-F373C1E702C8}" type="presParOf" srcId="{B3C1476F-BC2B-4C71-97F5-9F1B4F5D572F}" destId="{4A3FDD1A-0A42-4066-A030-9537244F6445}" srcOrd="2" destOrd="0" presId="urn:microsoft.com/office/officeart/2011/layout/TabList"/>
    <dgm:cxn modelId="{D09BA65F-ACFF-4B4A-8BE3-C7A6D4DE84BE}" type="presParOf" srcId="{934299C7-EB62-4957-B3B1-05D3934DB2EA}" destId="{B55C1960-B8AF-43EF-ACDC-0CEBA45A7BD1}" srcOrd="4" destOrd="0" presId="urn:microsoft.com/office/officeart/2011/layout/TabList"/>
    <dgm:cxn modelId="{5E0179CA-B2F3-4562-9CD6-25C99E4C2346}" type="presParOf" srcId="{934299C7-EB62-4957-B3B1-05D3934DB2EA}" destId="{51288B6A-36A7-4CAF-9C09-363F64CE9E8B}" srcOrd="5" destOrd="0" presId="urn:microsoft.com/office/officeart/2011/layout/TabList"/>
    <dgm:cxn modelId="{0F4E90C9-4F33-47F8-A945-D959B72D09CD}" type="presParOf" srcId="{934299C7-EB62-4957-B3B1-05D3934DB2EA}" destId="{8010A2DB-1583-4F69-8449-FD45E6E152D6}" srcOrd="6" destOrd="0" presId="urn:microsoft.com/office/officeart/2011/layout/TabList"/>
    <dgm:cxn modelId="{58C2B516-C3ED-432B-8EF8-FF1127843A59}" type="presParOf" srcId="{8010A2DB-1583-4F69-8449-FD45E6E152D6}" destId="{6C75EE76-3424-4CBD-B796-0CEAED88F438}" srcOrd="0" destOrd="0" presId="urn:microsoft.com/office/officeart/2011/layout/TabList"/>
    <dgm:cxn modelId="{3135A831-E7F4-40BA-9A39-0743D1AAC2E1}" type="presParOf" srcId="{8010A2DB-1583-4F69-8449-FD45E6E152D6}" destId="{C6079333-B973-47B2-B02B-F17989B4DEE2}" srcOrd="1" destOrd="0" presId="urn:microsoft.com/office/officeart/2011/layout/TabList"/>
    <dgm:cxn modelId="{F7C90A6C-77EF-4390-A82B-931904CC9521}" type="presParOf" srcId="{8010A2DB-1583-4F69-8449-FD45E6E152D6}" destId="{9AE074AB-AEFB-4B12-B429-07D148D1DA76}" srcOrd="2" destOrd="0" presId="urn:microsoft.com/office/officeart/2011/layout/TabList"/>
    <dgm:cxn modelId="{1A87BAC9-006B-43DB-825F-846F0AC78E95}" type="presParOf" srcId="{934299C7-EB62-4957-B3B1-05D3934DB2EA}" destId="{E0149FFC-B8A6-487F-B64F-B5E020FBBDFF}" srcOrd="7" destOrd="0" presId="urn:microsoft.com/office/officeart/2011/layout/Tab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E074AB-AEFB-4B12-B429-07D148D1DA76}">
      <dsp:nvSpPr>
        <dsp:cNvPr id="0" name=""/>
        <dsp:cNvSpPr/>
      </dsp:nvSpPr>
      <dsp:spPr>
        <a:xfrm>
          <a:off x="0" y="3677100"/>
          <a:ext cx="8856984"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3FDD1A-0A42-4066-A030-9537244F6445}">
      <dsp:nvSpPr>
        <dsp:cNvPr id="0" name=""/>
        <dsp:cNvSpPr/>
      </dsp:nvSpPr>
      <dsp:spPr>
        <a:xfrm>
          <a:off x="0" y="2097727"/>
          <a:ext cx="8856984"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75D451-5BCC-4665-B345-DB9F28FF39DA}">
      <dsp:nvSpPr>
        <dsp:cNvPr id="0" name=""/>
        <dsp:cNvSpPr/>
      </dsp:nvSpPr>
      <dsp:spPr>
        <a:xfrm>
          <a:off x="0" y="518354"/>
          <a:ext cx="8856984"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173AB9-6133-4602-97C1-8D06F4A12D0B}">
      <dsp:nvSpPr>
        <dsp:cNvPr id="0" name=""/>
        <dsp:cNvSpPr/>
      </dsp:nvSpPr>
      <dsp:spPr>
        <a:xfrm>
          <a:off x="2302815" y="577"/>
          <a:ext cx="6554168" cy="5177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b" anchorCtr="0">
          <a:noAutofit/>
        </a:bodyPr>
        <a:lstStyle/>
        <a:p>
          <a:pPr lvl="0" algn="l" defTabSz="800100">
            <a:lnSpc>
              <a:spcPct val="90000"/>
            </a:lnSpc>
            <a:spcBef>
              <a:spcPct val="0"/>
            </a:spcBef>
            <a:spcAft>
              <a:spcPct val="35000"/>
            </a:spcAft>
          </a:pPr>
          <a:r>
            <a:rPr lang="tr-TR" sz="1800" b="1" kern="1200" dirty="0" smtClean="0"/>
            <a:t>Çocuklara öykünün karakterleri, bağlamı ve olayları hakkında açık uçlu sorular sormasını,</a:t>
          </a:r>
          <a:endParaRPr lang="tr-TR" sz="1800" b="1" kern="1200" dirty="0"/>
        </a:p>
      </dsp:txBody>
      <dsp:txXfrm>
        <a:off x="2302815" y="577"/>
        <a:ext cx="6554168" cy="517776"/>
      </dsp:txXfrm>
    </dsp:sp>
    <dsp:sp modelId="{171178B5-AE4D-45C3-9D67-3C2D580FDD14}">
      <dsp:nvSpPr>
        <dsp:cNvPr id="0" name=""/>
        <dsp:cNvSpPr/>
      </dsp:nvSpPr>
      <dsp:spPr>
        <a:xfrm>
          <a:off x="0" y="577"/>
          <a:ext cx="2302815" cy="517776"/>
        </a:xfrm>
        <a:prstGeom prst="round2SameRect">
          <a:avLst>
            <a:gd name="adj1" fmla="val 16670"/>
            <a:gd name="adj2" fmla="val 0"/>
          </a:avLst>
        </a:prstGeom>
        <a:pattFill prst="pct75">
          <a:fgClr>
            <a:schemeClr val="accent4">
              <a:lumMod val="40000"/>
              <a:lumOff val="60000"/>
            </a:schemeClr>
          </a:fgClr>
          <a:bgClr>
            <a:schemeClr val="bg1"/>
          </a:bgClr>
        </a:patt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51435" rIns="51435" bIns="51435" numCol="1" spcCol="1270" anchor="ctr" anchorCtr="0">
          <a:noAutofit/>
        </a:bodyPr>
        <a:lstStyle/>
        <a:p>
          <a:pPr lvl="0" algn="ctr" defTabSz="1200150">
            <a:lnSpc>
              <a:spcPct val="90000"/>
            </a:lnSpc>
            <a:spcBef>
              <a:spcPct val="0"/>
            </a:spcBef>
            <a:spcAft>
              <a:spcPct val="35000"/>
            </a:spcAft>
          </a:pPr>
          <a:r>
            <a:rPr lang="tr-TR" sz="2700" kern="1200" dirty="0" smtClean="0">
              <a:solidFill>
                <a:schemeClr val="accent2">
                  <a:lumMod val="50000"/>
                </a:schemeClr>
              </a:solidFill>
            </a:rPr>
            <a:t>a)</a:t>
          </a:r>
          <a:endParaRPr lang="tr-TR" sz="2700" kern="1200" dirty="0">
            <a:solidFill>
              <a:schemeClr val="accent2">
                <a:lumMod val="50000"/>
              </a:schemeClr>
            </a:solidFill>
          </a:endParaRPr>
        </a:p>
      </dsp:txBody>
      <dsp:txXfrm>
        <a:off x="25280" y="25857"/>
        <a:ext cx="2252255" cy="492496"/>
      </dsp:txXfrm>
    </dsp:sp>
    <dsp:sp modelId="{9AEF293B-27C3-4526-9761-02FF9BB39FBE}">
      <dsp:nvSpPr>
        <dsp:cNvPr id="0" name=""/>
        <dsp:cNvSpPr/>
      </dsp:nvSpPr>
      <dsp:spPr>
        <a:xfrm>
          <a:off x="0" y="518354"/>
          <a:ext cx="8856984" cy="10357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1435" tIns="51435" rIns="51435" bIns="51435" numCol="1" spcCol="1270" anchor="t" anchorCtr="0">
          <a:noAutofit/>
        </a:bodyPr>
        <a:lstStyle/>
        <a:p>
          <a:pPr marL="228600" lvl="1" indent="-228600" algn="l" defTabSz="933450">
            <a:lnSpc>
              <a:spcPct val="90000"/>
            </a:lnSpc>
            <a:spcBef>
              <a:spcPct val="0"/>
            </a:spcBef>
            <a:spcAft>
              <a:spcPct val="15000"/>
            </a:spcAft>
            <a:buChar char="••"/>
          </a:pPr>
          <a:endParaRPr lang="tr-TR" sz="2100" kern="1200" dirty="0"/>
        </a:p>
      </dsp:txBody>
      <dsp:txXfrm>
        <a:off x="0" y="518354"/>
        <a:ext cx="8856984" cy="1035708"/>
      </dsp:txXfrm>
    </dsp:sp>
    <dsp:sp modelId="{92850969-535E-41AD-BF87-F23971DDA736}">
      <dsp:nvSpPr>
        <dsp:cNvPr id="0" name=""/>
        <dsp:cNvSpPr/>
      </dsp:nvSpPr>
      <dsp:spPr>
        <a:xfrm>
          <a:off x="2302815" y="1579951"/>
          <a:ext cx="6554168" cy="5177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b" anchorCtr="0">
          <a:noAutofit/>
        </a:bodyPr>
        <a:lstStyle/>
        <a:p>
          <a:pPr lvl="0" algn="l" defTabSz="800100">
            <a:lnSpc>
              <a:spcPct val="90000"/>
            </a:lnSpc>
            <a:spcBef>
              <a:spcPct val="0"/>
            </a:spcBef>
            <a:spcAft>
              <a:spcPct val="35000"/>
            </a:spcAft>
          </a:pPr>
          <a:r>
            <a:rPr lang="tr-TR" sz="1800" b="1" kern="1200" dirty="0" smtClean="0"/>
            <a:t>Çocukların cevaplarını tekrarlayarak genişletmesini ve öykü okunması sırasında daha çok konuşmasını,</a:t>
          </a:r>
          <a:endParaRPr lang="tr-TR" sz="1800" b="1" kern="1200" dirty="0"/>
        </a:p>
      </dsp:txBody>
      <dsp:txXfrm>
        <a:off x="2302815" y="1579951"/>
        <a:ext cx="6554168" cy="517776"/>
      </dsp:txXfrm>
    </dsp:sp>
    <dsp:sp modelId="{DCCA4574-92D0-4DC0-9629-76DB6EA01B7A}">
      <dsp:nvSpPr>
        <dsp:cNvPr id="0" name=""/>
        <dsp:cNvSpPr/>
      </dsp:nvSpPr>
      <dsp:spPr>
        <a:xfrm>
          <a:off x="0" y="1579951"/>
          <a:ext cx="2302815" cy="517776"/>
        </a:xfrm>
        <a:prstGeom prst="round2SameRect">
          <a:avLst>
            <a:gd name="adj1" fmla="val 16670"/>
            <a:gd name="adj2" fmla="val 0"/>
          </a:avLst>
        </a:prstGeom>
        <a:pattFill prst="pct75">
          <a:fgClr>
            <a:schemeClr val="accent4">
              <a:lumMod val="40000"/>
              <a:lumOff val="60000"/>
            </a:schemeClr>
          </a:fgClr>
          <a:bgClr>
            <a:schemeClr val="bg1"/>
          </a:bgClr>
        </a:patt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51435" rIns="51435" bIns="51435" numCol="1" spcCol="1270" anchor="ctr" anchorCtr="0">
          <a:noAutofit/>
        </a:bodyPr>
        <a:lstStyle/>
        <a:p>
          <a:pPr lvl="0" algn="ctr" defTabSz="1200150">
            <a:lnSpc>
              <a:spcPct val="90000"/>
            </a:lnSpc>
            <a:spcBef>
              <a:spcPct val="0"/>
            </a:spcBef>
            <a:spcAft>
              <a:spcPct val="35000"/>
            </a:spcAft>
          </a:pPr>
          <a:r>
            <a:rPr lang="tr-TR" sz="2700" kern="1200" dirty="0" smtClean="0">
              <a:solidFill>
                <a:schemeClr val="accent2">
                  <a:lumMod val="50000"/>
                </a:schemeClr>
              </a:solidFill>
            </a:rPr>
            <a:t>b)</a:t>
          </a:r>
          <a:endParaRPr lang="tr-TR" sz="2700" kern="1200" dirty="0">
            <a:solidFill>
              <a:schemeClr val="accent2">
                <a:lumMod val="50000"/>
              </a:schemeClr>
            </a:solidFill>
          </a:endParaRPr>
        </a:p>
      </dsp:txBody>
      <dsp:txXfrm>
        <a:off x="25280" y="1605231"/>
        <a:ext cx="2252255" cy="492496"/>
      </dsp:txXfrm>
    </dsp:sp>
    <dsp:sp modelId="{B55C1960-B8AF-43EF-ACDC-0CEBA45A7BD1}">
      <dsp:nvSpPr>
        <dsp:cNvPr id="0" name=""/>
        <dsp:cNvSpPr/>
      </dsp:nvSpPr>
      <dsp:spPr>
        <a:xfrm>
          <a:off x="0" y="2097727"/>
          <a:ext cx="8856984" cy="10357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1435" tIns="51435" rIns="51435" bIns="51435" numCol="1" spcCol="1270" anchor="t" anchorCtr="0">
          <a:noAutofit/>
        </a:bodyPr>
        <a:lstStyle/>
        <a:p>
          <a:pPr marL="228600" lvl="1" indent="-228600" algn="l" defTabSz="933450">
            <a:lnSpc>
              <a:spcPct val="90000"/>
            </a:lnSpc>
            <a:spcBef>
              <a:spcPct val="0"/>
            </a:spcBef>
            <a:spcAft>
              <a:spcPct val="15000"/>
            </a:spcAft>
            <a:buChar char="••"/>
          </a:pPr>
          <a:endParaRPr lang="tr-TR" sz="2100" kern="1200"/>
        </a:p>
      </dsp:txBody>
      <dsp:txXfrm>
        <a:off x="0" y="2097727"/>
        <a:ext cx="8856984" cy="1035708"/>
      </dsp:txXfrm>
    </dsp:sp>
    <dsp:sp modelId="{6C75EE76-3424-4CBD-B796-0CEAED88F438}">
      <dsp:nvSpPr>
        <dsp:cNvPr id="0" name=""/>
        <dsp:cNvSpPr/>
      </dsp:nvSpPr>
      <dsp:spPr>
        <a:xfrm>
          <a:off x="2302815" y="3159324"/>
          <a:ext cx="6554168" cy="5177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b" anchorCtr="0">
          <a:noAutofit/>
        </a:bodyPr>
        <a:lstStyle/>
        <a:p>
          <a:pPr lvl="0" algn="l" defTabSz="800100">
            <a:lnSpc>
              <a:spcPct val="90000"/>
            </a:lnSpc>
            <a:spcBef>
              <a:spcPct val="0"/>
            </a:spcBef>
            <a:spcAft>
              <a:spcPct val="35000"/>
            </a:spcAft>
          </a:pPr>
          <a:r>
            <a:rPr lang="tr-TR" sz="1800" b="1" kern="1200" dirty="0" smtClean="0"/>
            <a:t>Öyküyle ilgili soruları sorarken daha çok çocukların ilgilerini temel almasını gerektirir.</a:t>
          </a:r>
          <a:endParaRPr lang="tr-TR" sz="1800" b="1" kern="1200" dirty="0"/>
        </a:p>
      </dsp:txBody>
      <dsp:txXfrm>
        <a:off x="2302815" y="3159324"/>
        <a:ext cx="6554168" cy="517776"/>
      </dsp:txXfrm>
    </dsp:sp>
    <dsp:sp modelId="{C6079333-B973-47B2-B02B-F17989B4DEE2}">
      <dsp:nvSpPr>
        <dsp:cNvPr id="0" name=""/>
        <dsp:cNvSpPr/>
      </dsp:nvSpPr>
      <dsp:spPr>
        <a:xfrm>
          <a:off x="0" y="3159324"/>
          <a:ext cx="2302815" cy="517776"/>
        </a:xfrm>
        <a:prstGeom prst="round2SameRect">
          <a:avLst>
            <a:gd name="adj1" fmla="val 16670"/>
            <a:gd name="adj2" fmla="val 0"/>
          </a:avLst>
        </a:prstGeom>
        <a:pattFill prst="pct75">
          <a:fgClr>
            <a:schemeClr val="accent4">
              <a:lumMod val="60000"/>
              <a:lumOff val="40000"/>
            </a:schemeClr>
          </a:fgClr>
          <a:bgClr>
            <a:schemeClr val="bg1"/>
          </a:bgClr>
        </a:patt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51435" rIns="51435" bIns="51435" numCol="1" spcCol="1270" anchor="ctr" anchorCtr="0">
          <a:noAutofit/>
        </a:bodyPr>
        <a:lstStyle/>
        <a:p>
          <a:pPr lvl="0" algn="ctr" defTabSz="1200150">
            <a:lnSpc>
              <a:spcPct val="90000"/>
            </a:lnSpc>
            <a:spcBef>
              <a:spcPct val="0"/>
            </a:spcBef>
            <a:spcAft>
              <a:spcPct val="35000"/>
            </a:spcAft>
          </a:pPr>
          <a:r>
            <a:rPr lang="tr-TR" sz="2700" kern="1200" dirty="0" smtClean="0">
              <a:solidFill>
                <a:schemeClr val="accent2">
                  <a:lumMod val="50000"/>
                </a:schemeClr>
              </a:solidFill>
            </a:rPr>
            <a:t>c)</a:t>
          </a:r>
          <a:endParaRPr lang="tr-TR" sz="2700" kern="1200" dirty="0">
            <a:solidFill>
              <a:schemeClr val="accent2">
                <a:lumMod val="50000"/>
              </a:schemeClr>
            </a:solidFill>
          </a:endParaRPr>
        </a:p>
      </dsp:txBody>
      <dsp:txXfrm>
        <a:off x="25280" y="3184604"/>
        <a:ext cx="2252255" cy="492496"/>
      </dsp:txXfrm>
    </dsp:sp>
    <dsp:sp modelId="{E0149FFC-B8A6-487F-B64F-B5E020FBBDFF}">
      <dsp:nvSpPr>
        <dsp:cNvPr id="0" name=""/>
        <dsp:cNvSpPr/>
      </dsp:nvSpPr>
      <dsp:spPr>
        <a:xfrm>
          <a:off x="0" y="3677100"/>
          <a:ext cx="8856984" cy="10357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1435" tIns="51435" rIns="51435" bIns="51435" numCol="1" spcCol="1270" anchor="t" anchorCtr="0">
          <a:noAutofit/>
        </a:bodyPr>
        <a:lstStyle/>
        <a:p>
          <a:pPr marL="228600" lvl="1" indent="-228600" algn="l" defTabSz="933450">
            <a:lnSpc>
              <a:spcPct val="90000"/>
            </a:lnSpc>
            <a:spcBef>
              <a:spcPct val="0"/>
            </a:spcBef>
            <a:spcAft>
              <a:spcPct val="15000"/>
            </a:spcAft>
            <a:buChar char="••"/>
          </a:pPr>
          <a:endParaRPr lang="tr-TR" sz="2100" kern="1200"/>
        </a:p>
      </dsp:txBody>
      <dsp:txXfrm>
        <a:off x="0" y="3677100"/>
        <a:ext cx="8856984" cy="1035708"/>
      </dsp:txXfrm>
    </dsp:sp>
  </dsp:spTree>
</dsp:drawing>
</file>

<file path=ppt/diagrams/layout1.xml><?xml version="1.0" encoding="utf-8"?>
<dgm:layoutDef xmlns:dgm="http://schemas.openxmlformats.org/drawingml/2006/diagram" xmlns:a="http://schemas.openxmlformats.org/drawingml/2006/main" uniqueId="urn:microsoft.com/office/officeart/2011/layout/TabList">
  <dgm:title val="Sekme Listesi"/>
  <dgm:desc val="Sıralı olmayan veya gruplandırılmış bilgi bloklarını göstermek için kullanın. Az miktarda 1. Düzey metin içeren listelerde çok işe yarar. İlk 2. Düzey metin 1. Düzey metnin yanında görüntülenir ve kalan 2. Düzey metinler 1. Düzey metnin altında görünür."/>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64BF2D-C9BC-4255-ACE7-B4C972ADD036}" type="datetimeFigureOut">
              <a:rPr lang="tr-TR" smtClean="0"/>
              <a:pPr/>
              <a:t>10.03.2018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F5F745-10FD-43F3-A0FA-6FC1C4D02721}" type="slidenum">
              <a:rPr lang="tr-TR" smtClean="0"/>
              <a:pPr/>
              <a:t>‹#›</a:t>
            </a:fld>
            <a:endParaRPr lang="tr-TR"/>
          </a:p>
        </p:txBody>
      </p:sp>
    </p:spTree>
    <p:extLst>
      <p:ext uri="{BB962C8B-B14F-4D97-AF65-F5344CB8AC3E}">
        <p14:creationId xmlns:p14="http://schemas.microsoft.com/office/powerpoint/2010/main" xmlns="" val="1377574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1F9C593-AAA8-43F3-B768-696275BBE2F8}" type="datetime1">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50A799C-7575-4CAF-BD86-43EF4F202B7B}" type="datetime1">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F94072B-A8B6-479E-9B0C-57B67B954ACC}" type="datetime1">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5FA832B-1805-4F52-A7EE-6BE840FB7733}" type="datetime1">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AF5902E-4EEF-40E6-8E7A-085C85F6B529}" type="datetime1">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426B6876-6502-4D19-82B7-57EE086D652E}" type="datetime1">
              <a:rPr lang="tr-TR" smtClean="0"/>
              <a:pPr/>
              <a:t>10.03.2018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B533AEEC-C229-4619-9A01-F9823D1714FB}" type="datetime1">
              <a:rPr lang="tr-TR" smtClean="0"/>
              <a:pPr/>
              <a:t>10.03.2018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AD933A0-BE3E-4A8D-9607-82018127E343}" type="datetime1">
              <a:rPr lang="tr-TR" smtClean="0"/>
              <a:pPr/>
              <a:t>10.03.2018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4AE08AF-5516-4AAD-B267-76446BC8EFFA}" type="datetime1">
              <a:rPr lang="tr-TR" smtClean="0"/>
              <a:pPr/>
              <a:t>10.03.2018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7A52CE1-03E7-4FFF-B20C-C8D98BCB1EF7}" type="datetime1">
              <a:rPr lang="tr-TR" smtClean="0"/>
              <a:pPr/>
              <a:t>10.03.2018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B7CD20D-B3F6-404F-AF77-B1A6FE1DEE78}" type="datetime1">
              <a:rPr lang="tr-TR" smtClean="0"/>
              <a:pPr/>
              <a:t>10.03.2018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03E546-767B-43D9-A1A1-F337F49BC905}" type="datetime1">
              <a:rPr lang="tr-TR" smtClean="0"/>
              <a:pPr/>
              <a:t>10.03.2018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139952" y="752475"/>
            <a:ext cx="5004048" cy="1470025"/>
          </a:xfrm>
          <a:pattFill prst="dotDmnd">
            <a:fgClr>
              <a:schemeClr val="tx1">
                <a:lumMod val="85000"/>
                <a:lumOff val="15000"/>
              </a:schemeClr>
            </a:fgClr>
            <a:bgClr>
              <a:schemeClr val="bg1"/>
            </a:bgClr>
          </a:pattFill>
        </p:spPr>
        <p:txBody>
          <a:bodyPr/>
          <a:lstStyle/>
          <a:p>
            <a:r>
              <a:rPr lang="tr-TR" b="1" dirty="0" smtClean="0">
                <a:solidFill>
                  <a:schemeClr val="accent6">
                    <a:lumMod val="75000"/>
                  </a:schemeClr>
                </a:solidFill>
              </a:rPr>
              <a:t>Etkileşimli Kitap Okuma</a:t>
            </a:r>
            <a:endParaRPr lang="tr-TR" b="1" dirty="0">
              <a:solidFill>
                <a:schemeClr val="accent6">
                  <a:lumMod val="75000"/>
                </a:schemeClr>
              </a:solidFill>
            </a:endParaRPr>
          </a:p>
        </p:txBody>
      </p:sp>
      <p:sp>
        <p:nvSpPr>
          <p:cNvPr id="3" name="Alt Başlık 2"/>
          <p:cNvSpPr>
            <a:spLocks noGrp="1"/>
          </p:cNvSpPr>
          <p:nvPr>
            <p:ph type="subTitle" idx="1"/>
          </p:nvPr>
        </p:nvSpPr>
        <p:spPr/>
        <p:txBody>
          <a:bodyPr/>
          <a:lstStyle/>
          <a:p>
            <a:endParaRPr lang="tr-TR" dirty="0"/>
          </a:p>
        </p:txBody>
      </p:sp>
      <p:pic>
        <p:nvPicPr>
          <p:cNvPr id="4098" name="Picture 2" descr="C:\Documents and Settings\Gökçe Karaman\Desktop\siyah_beyaz anne kız.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1"/>
            <a:ext cx="4139952" cy="6858001"/>
          </a:xfrm>
          <a:prstGeom prst="rect">
            <a:avLst/>
          </a:prstGeom>
          <a:noFill/>
          <a:extLst>
            <a:ext uri="{909E8E84-426E-40DD-AFC4-6F175D3DCCD1}">
              <a14:hiddenFill xmlns:a14="http://schemas.microsoft.com/office/drawing/2010/main" xmlns="">
                <a:solidFill>
                  <a:srgbClr val="FFFFFF"/>
                </a:solidFill>
              </a14:hiddenFill>
            </a:ext>
          </a:extLst>
        </p:spPr>
      </p:pic>
      <p:pic>
        <p:nvPicPr>
          <p:cNvPr id="4099" name="Picture 3" descr="C:\Documents and Settings\Gökçe Karaman\Desktop\siyah_beyaz kitap okuma.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139952" y="2996953"/>
            <a:ext cx="5004048" cy="3861048"/>
          </a:xfrm>
          <a:prstGeom prst="rect">
            <a:avLst/>
          </a:prstGeom>
          <a:noFill/>
          <a:extLst>
            <a:ext uri="{909E8E84-426E-40DD-AFC4-6F175D3DCCD1}">
              <a14:hiddenFill xmlns:a14="http://schemas.microsoft.com/office/drawing/2010/main" xmlns="">
                <a:solidFill>
                  <a:srgbClr val="FFFFFF"/>
                </a:solidFill>
              </a14:hiddenFill>
            </a:ext>
          </a:extLst>
        </p:spPr>
      </p:pic>
      <p:sp>
        <p:nvSpPr>
          <p:cNvPr id="4" name="Metin kutusu 3"/>
          <p:cNvSpPr txBox="1"/>
          <p:nvPr/>
        </p:nvSpPr>
        <p:spPr>
          <a:xfrm>
            <a:off x="2411760" y="6414865"/>
            <a:ext cx="3384376" cy="400110"/>
          </a:xfrm>
          <a:prstGeom prst="rect">
            <a:avLst/>
          </a:prstGeom>
          <a:noFill/>
        </p:spPr>
        <p:txBody>
          <a:bodyPr wrap="square" rtlCol="0">
            <a:spAutoFit/>
          </a:bodyPr>
          <a:lstStyle/>
          <a:p>
            <a:r>
              <a:rPr lang="tr-TR" sz="2000" b="1" dirty="0" smtClean="0">
                <a:solidFill>
                  <a:srgbClr val="FF0000"/>
                </a:solidFill>
              </a:rPr>
              <a:t>Arş. </a:t>
            </a:r>
            <a:r>
              <a:rPr lang="tr-TR" sz="2000" b="1" smtClean="0">
                <a:solidFill>
                  <a:srgbClr val="FF0000"/>
                </a:solidFill>
              </a:rPr>
              <a:t>Gör.Dr. </a:t>
            </a:r>
            <a:r>
              <a:rPr lang="tr-TR" sz="2000" b="1" dirty="0" smtClean="0">
                <a:solidFill>
                  <a:srgbClr val="FF0000"/>
                </a:solidFill>
              </a:rPr>
              <a:t>Gökçe Karaman</a:t>
            </a:r>
            <a:endParaRPr lang="tr-TR" sz="2000" b="1" dirty="0">
              <a:solidFill>
                <a:srgbClr val="FF0000"/>
              </a:solidFill>
            </a:endParaRPr>
          </a:p>
        </p:txBody>
      </p:sp>
    </p:spTree>
    <p:extLst>
      <p:ext uri="{BB962C8B-B14F-4D97-AF65-F5344CB8AC3E}">
        <p14:creationId xmlns:p14="http://schemas.microsoft.com/office/powerpoint/2010/main" xmlns="" val="2465322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a:pattFill prst="pct10">
            <a:fgClr>
              <a:schemeClr val="accent1"/>
            </a:fgClr>
            <a:bgClr>
              <a:schemeClr val="bg1"/>
            </a:bgClr>
          </a:pattFill>
          <a:ln>
            <a:solidFill>
              <a:schemeClr val="accent1"/>
            </a:solidFill>
          </a:ln>
        </p:spPr>
        <p:txBody>
          <a:bodyPr>
            <a:normAutofit/>
          </a:bodyPr>
          <a:lstStyle/>
          <a:p>
            <a:r>
              <a:rPr lang="tr-TR" sz="3600" b="1" dirty="0" smtClean="0">
                <a:solidFill>
                  <a:schemeClr val="tx2">
                    <a:lumMod val="75000"/>
                  </a:schemeClr>
                </a:solidFill>
              </a:rPr>
              <a:t>Kitabı Okuma Süreci</a:t>
            </a:r>
            <a:endParaRPr lang="tr-TR" sz="3600" b="1" dirty="0">
              <a:solidFill>
                <a:schemeClr val="tx2">
                  <a:lumMod val="75000"/>
                </a:schemeClr>
              </a:solidFill>
            </a:endParaRPr>
          </a:p>
        </p:txBody>
      </p:sp>
      <p:sp>
        <p:nvSpPr>
          <p:cNvPr id="3" name="İçerik Yer Tutucusu 2"/>
          <p:cNvSpPr>
            <a:spLocks noGrp="1"/>
          </p:cNvSpPr>
          <p:nvPr>
            <p:ph idx="1"/>
          </p:nvPr>
        </p:nvSpPr>
        <p:spPr>
          <a:pattFill prst="pct5">
            <a:fgClr>
              <a:schemeClr val="accent1"/>
            </a:fgClr>
            <a:bgClr>
              <a:schemeClr val="bg1"/>
            </a:bgClr>
          </a:pattFill>
          <a:ln>
            <a:solidFill>
              <a:schemeClr val="accent1"/>
            </a:solidFill>
          </a:ln>
        </p:spPr>
        <p:txBody>
          <a:bodyPr>
            <a:normAutofit fontScale="92500" lnSpcReduction="10000"/>
          </a:bodyPr>
          <a:lstStyle/>
          <a:p>
            <a:pPr marL="0" indent="0">
              <a:buNone/>
            </a:pPr>
            <a:r>
              <a:rPr lang="tr-TR" dirty="0" smtClean="0">
                <a:solidFill>
                  <a:schemeClr val="tx2">
                    <a:lumMod val="75000"/>
                  </a:schemeClr>
                </a:solidFill>
              </a:rPr>
              <a:t>     </a:t>
            </a:r>
            <a:r>
              <a:rPr lang="tr-TR" b="1" dirty="0" smtClean="0">
                <a:solidFill>
                  <a:schemeClr val="tx2">
                    <a:lumMod val="75000"/>
                  </a:schemeClr>
                </a:solidFill>
              </a:rPr>
              <a:t>Öyküde, çocuklar tarafından anlamının bilinmediği düşünülen </a:t>
            </a:r>
            <a:r>
              <a:rPr lang="tr-TR" b="1" dirty="0" smtClean="0">
                <a:solidFill>
                  <a:schemeClr val="accent2">
                    <a:lumMod val="75000"/>
                  </a:schemeClr>
                </a:solidFill>
              </a:rPr>
              <a:t>sözcükler </a:t>
            </a:r>
            <a:r>
              <a:rPr lang="tr-TR" b="1" dirty="0" smtClean="0">
                <a:solidFill>
                  <a:schemeClr val="tx2">
                    <a:lumMod val="75000"/>
                  </a:schemeClr>
                </a:solidFill>
              </a:rPr>
              <a:t>belirlenir ve bu sözcükler çocuğa uygun bir şekilde «çocuk dostu» terimlerle anlatılır. Bu sözcüklerin sayısı kitaba göre değişebilir. 5-10 arası anlamı bilinmeyen sözcük belirlenebilir.</a:t>
            </a:r>
          </a:p>
          <a:p>
            <a:pPr marL="0" indent="0">
              <a:buNone/>
            </a:pPr>
            <a:endParaRPr lang="tr-TR" b="1" dirty="0">
              <a:solidFill>
                <a:schemeClr val="tx2">
                  <a:lumMod val="75000"/>
                </a:schemeClr>
              </a:solidFill>
            </a:endParaRPr>
          </a:p>
          <a:p>
            <a:pPr marL="0" indent="0">
              <a:buNone/>
            </a:pPr>
            <a:r>
              <a:rPr lang="tr-TR" b="1" dirty="0" smtClean="0">
                <a:solidFill>
                  <a:schemeClr val="tx2">
                    <a:lumMod val="75000"/>
                  </a:schemeClr>
                </a:solidFill>
              </a:rPr>
              <a:t>      Öyküde vurgulanması gereken unsurlar önceden belirlenerek her sayfa için, </a:t>
            </a:r>
            <a:r>
              <a:rPr lang="tr-TR" b="1" dirty="0" smtClean="0">
                <a:solidFill>
                  <a:schemeClr val="accent6">
                    <a:lumMod val="75000"/>
                  </a:schemeClr>
                </a:solidFill>
              </a:rPr>
              <a:t>nasıl bir yol izleneceği önceden belirlenmelidir.</a:t>
            </a:r>
            <a:endParaRPr lang="tr-TR" b="1" dirty="0">
              <a:solidFill>
                <a:schemeClr val="accent6">
                  <a:lumMod val="75000"/>
                </a:schemeClr>
              </a:solidFill>
            </a:endParaRP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10</a:t>
            </a:fld>
            <a:endParaRPr lang="tr-TR"/>
          </a:p>
        </p:txBody>
      </p:sp>
    </p:spTree>
    <p:extLst>
      <p:ext uri="{BB962C8B-B14F-4D97-AF65-F5344CB8AC3E}">
        <p14:creationId xmlns:p14="http://schemas.microsoft.com/office/powerpoint/2010/main" xmlns="" val="40842772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pattFill prst="diagBrick">
            <a:fgClr>
              <a:schemeClr val="accent4">
                <a:lumMod val="20000"/>
                <a:lumOff val="80000"/>
              </a:schemeClr>
            </a:fgClr>
            <a:bgClr>
              <a:schemeClr val="bg1"/>
            </a:bgClr>
          </a:pattFill>
        </p:spPr>
        <p:txBody>
          <a:bodyPr>
            <a:normAutofit fontScale="90000"/>
          </a:bodyPr>
          <a:lstStyle/>
          <a:p>
            <a:r>
              <a:rPr lang="tr-TR" dirty="0" smtClean="0"/>
              <a:t/>
            </a:r>
            <a:br>
              <a:rPr lang="tr-TR" dirty="0" smtClean="0"/>
            </a:br>
            <a:r>
              <a:rPr lang="tr-TR" b="1" dirty="0" smtClean="0">
                <a:solidFill>
                  <a:schemeClr val="accent2">
                    <a:lumMod val="75000"/>
                  </a:schemeClr>
                </a:solidFill>
              </a:rPr>
              <a:t>Etkileşimli </a:t>
            </a:r>
            <a:r>
              <a:rPr lang="tr-TR" b="1" dirty="0">
                <a:solidFill>
                  <a:schemeClr val="accent2">
                    <a:lumMod val="75000"/>
                  </a:schemeClr>
                </a:solidFill>
              </a:rPr>
              <a:t>Kitap Okuma </a:t>
            </a:r>
            <a:r>
              <a:rPr lang="tr-TR" dirty="0" smtClean="0"/>
              <a:t/>
            </a:r>
            <a:br>
              <a:rPr lang="tr-TR" dirty="0" smtClean="0"/>
            </a:br>
            <a:r>
              <a:rPr lang="tr-TR" dirty="0" smtClean="0"/>
              <a:t> </a:t>
            </a:r>
            <a:endParaRPr lang="tr-TR" dirty="0"/>
          </a:p>
        </p:txBody>
      </p:sp>
      <p:sp>
        <p:nvSpPr>
          <p:cNvPr id="3" name="İçerik Yer Tutucusu 2"/>
          <p:cNvSpPr>
            <a:spLocks noGrp="1"/>
          </p:cNvSpPr>
          <p:nvPr>
            <p:ph idx="1"/>
          </p:nvPr>
        </p:nvSpPr>
        <p:spPr>
          <a:solidFill>
            <a:schemeClr val="accent4">
              <a:lumMod val="60000"/>
              <a:lumOff val="40000"/>
            </a:schemeClr>
          </a:solidFill>
        </p:spPr>
        <p:txBody>
          <a:bodyPr>
            <a:normAutofit/>
          </a:bodyPr>
          <a:lstStyle/>
          <a:p>
            <a:pPr marL="0" indent="0">
              <a:buNone/>
            </a:pPr>
            <a:r>
              <a:rPr lang="tr-TR" dirty="0"/>
              <a:t> </a:t>
            </a:r>
            <a:r>
              <a:rPr lang="tr-TR" dirty="0" smtClean="0"/>
              <a:t>   </a:t>
            </a:r>
          </a:p>
          <a:p>
            <a:pPr marL="0" indent="0">
              <a:buNone/>
            </a:pPr>
            <a:r>
              <a:rPr lang="tr-TR" b="1" dirty="0" smtClean="0">
                <a:solidFill>
                  <a:schemeClr val="bg1"/>
                </a:solidFill>
              </a:rPr>
              <a:t>    Çocukların </a:t>
            </a:r>
            <a:r>
              <a:rPr lang="tr-TR" b="1" dirty="0">
                <a:solidFill>
                  <a:schemeClr val="bg1"/>
                </a:solidFill>
              </a:rPr>
              <a:t>dil gelişimini ve erken okuryazarlık becerilerinin gelişimini desteklemek için yetişkin ve çocuk arasında aktif etkileşime dayalı birlikte kitap okuma </a:t>
            </a:r>
            <a:r>
              <a:rPr lang="tr-TR" b="1" dirty="0" smtClean="0">
                <a:solidFill>
                  <a:schemeClr val="bg1"/>
                </a:solidFill>
              </a:rPr>
              <a:t>etkinliğidir.  </a:t>
            </a:r>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F302176B-0E47-46AC-8F43-DAB4B8A37D06}" type="slidenum">
              <a:rPr lang="tr-TR" smtClean="0"/>
              <a:pPr/>
              <a:t>2</a:t>
            </a:fld>
            <a:endParaRPr lang="tr-TR" dirty="0"/>
          </a:p>
        </p:txBody>
      </p:sp>
    </p:spTree>
    <p:extLst>
      <p:ext uri="{BB962C8B-B14F-4D97-AF65-F5344CB8AC3E}">
        <p14:creationId xmlns:p14="http://schemas.microsoft.com/office/powerpoint/2010/main" xmlns="" val="10055234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Gökçe Karaman\Desktop\baba_cocuk kitap okuma.jpg"/>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827584" y="2060848"/>
            <a:ext cx="3564600" cy="324036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Metin kutusu 3"/>
          <p:cNvSpPr txBox="1"/>
          <p:nvPr/>
        </p:nvSpPr>
        <p:spPr>
          <a:xfrm>
            <a:off x="4786183" y="5589240"/>
            <a:ext cx="4139952" cy="584775"/>
          </a:xfrm>
          <a:prstGeom prst="rect">
            <a:avLst/>
          </a:prstGeom>
          <a:pattFill prst="pct75">
            <a:fgClr>
              <a:schemeClr val="accent4">
                <a:lumMod val="20000"/>
                <a:lumOff val="80000"/>
              </a:schemeClr>
            </a:fgClr>
            <a:bgClr>
              <a:schemeClr val="bg1"/>
            </a:bgClr>
          </a:pattFill>
          <a:effectLst>
            <a:glow rad="127000">
              <a:schemeClr val="accent6">
                <a:lumMod val="60000"/>
                <a:lumOff val="40000"/>
              </a:schemeClr>
            </a:glow>
          </a:effectLst>
        </p:spPr>
        <p:txBody>
          <a:bodyPr wrap="square" rtlCol="0">
            <a:spAutoFit/>
          </a:bodyPr>
          <a:lstStyle/>
          <a:p>
            <a:r>
              <a:rPr lang="tr-TR" sz="3200" b="1" dirty="0" smtClean="0">
                <a:solidFill>
                  <a:schemeClr val="accent6">
                    <a:lumMod val="75000"/>
                  </a:schemeClr>
                </a:solidFill>
              </a:rPr>
              <a:t>Soru soran ve dinleyici</a:t>
            </a:r>
            <a:endParaRPr lang="tr-TR" sz="3200" b="1" dirty="0">
              <a:solidFill>
                <a:schemeClr val="accent6">
                  <a:lumMod val="75000"/>
                </a:schemeClr>
              </a:solidFill>
            </a:endParaRPr>
          </a:p>
        </p:txBody>
      </p:sp>
      <p:sp>
        <p:nvSpPr>
          <p:cNvPr id="6" name="Metin kutusu 5"/>
          <p:cNvSpPr txBox="1"/>
          <p:nvPr/>
        </p:nvSpPr>
        <p:spPr>
          <a:xfrm>
            <a:off x="323528" y="476672"/>
            <a:ext cx="8280920" cy="584775"/>
          </a:xfrm>
          <a:prstGeom prst="rect">
            <a:avLst/>
          </a:prstGeom>
          <a:pattFill prst="pct70">
            <a:fgClr>
              <a:schemeClr val="accent4">
                <a:lumMod val="20000"/>
                <a:lumOff val="80000"/>
              </a:schemeClr>
            </a:fgClr>
            <a:bgClr>
              <a:schemeClr val="bg1"/>
            </a:bgClr>
          </a:pattFill>
          <a:effectLst>
            <a:glow rad="127000">
              <a:schemeClr val="accent6">
                <a:lumMod val="40000"/>
                <a:lumOff val="60000"/>
              </a:schemeClr>
            </a:glow>
          </a:effectLst>
        </p:spPr>
        <p:txBody>
          <a:bodyPr wrap="square" rtlCol="0">
            <a:spAutoFit/>
          </a:bodyPr>
          <a:lstStyle/>
          <a:p>
            <a:r>
              <a:rPr lang="tr-TR" sz="3200" b="1" dirty="0" smtClean="0">
                <a:solidFill>
                  <a:schemeClr val="accent6">
                    <a:lumMod val="75000"/>
                  </a:schemeClr>
                </a:solidFill>
              </a:rPr>
              <a:t>Öyküyü </a:t>
            </a:r>
            <a:r>
              <a:rPr lang="tr-TR" sz="3200" b="1" dirty="0">
                <a:solidFill>
                  <a:schemeClr val="accent6">
                    <a:lumMod val="75000"/>
                  </a:schemeClr>
                </a:solidFill>
              </a:rPr>
              <a:t>anlatan kişi konumuna geçmeyi </a:t>
            </a:r>
            <a:r>
              <a:rPr lang="tr-TR" sz="3200" b="1" dirty="0" smtClean="0">
                <a:solidFill>
                  <a:schemeClr val="accent6">
                    <a:lumMod val="75000"/>
                  </a:schemeClr>
                </a:solidFill>
              </a:rPr>
              <a:t>öğrenir.</a:t>
            </a:r>
            <a:endParaRPr lang="tr-TR" sz="3200" b="1" dirty="0">
              <a:solidFill>
                <a:schemeClr val="accent6">
                  <a:lumMod val="75000"/>
                </a:schemeClr>
              </a:solidFill>
            </a:endParaRPr>
          </a:p>
        </p:txBody>
      </p:sp>
      <p:cxnSp>
        <p:nvCxnSpPr>
          <p:cNvPr id="7" name="Düz Ok Bağlayıcısı 6"/>
          <p:cNvCxnSpPr/>
          <p:nvPr/>
        </p:nvCxnSpPr>
        <p:spPr>
          <a:xfrm flipH="1" flipV="1">
            <a:off x="2567452" y="1268760"/>
            <a:ext cx="288032" cy="1584176"/>
          </a:xfrm>
          <a:prstGeom prst="straightConnector1">
            <a:avLst/>
          </a:prstGeom>
          <a:ln>
            <a:tailEnd type="arrow"/>
          </a:ln>
          <a:effectLst>
            <a:outerShdw blurRad="50800" dist="50800" dir="5400000" algn="ctr" rotWithShape="0">
              <a:schemeClr val="accent2">
                <a:lumMod val="75000"/>
              </a:schemeClr>
            </a:outerShdw>
          </a:effectLst>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4283968" y="3429000"/>
            <a:ext cx="2736304" cy="2088232"/>
          </a:xfrm>
          <a:prstGeom prst="straightConnector1">
            <a:avLst/>
          </a:prstGeom>
          <a:ln>
            <a:tailEnd type="arrow"/>
          </a:ln>
          <a:effectLst>
            <a:outerShdw blurRad="50800" dist="50800" dir="5400000" algn="ctr" rotWithShape="0">
              <a:schemeClr val="accent2">
                <a:lumMod val="75000"/>
              </a:schemeClr>
            </a:outerShdw>
          </a:effectLst>
        </p:spPr>
        <p:style>
          <a:lnRef idx="1">
            <a:schemeClr val="accent1"/>
          </a:lnRef>
          <a:fillRef idx="0">
            <a:schemeClr val="accent1"/>
          </a:fillRef>
          <a:effectRef idx="0">
            <a:schemeClr val="accent1"/>
          </a:effectRef>
          <a:fontRef idx="minor">
            <a:schemeClr val="tx1"/>
          </a:fontRef>
        </p:style>
      </p:cxnSp>
      <p:sp>
        <p:nvSpPr>
          <p:cNvPr id="10" name="Altbilgi Yer Tutucusu 9"/>
          <p:cNvSpPr>
            <a:spLocks noGrp="1"/>
          </p:cNvSpPr>
          <p:nvPr>
            <p:ph type="ftr" sz="quarter" idx="11"/>
          </p:nvPr>
        </p:nvSpPr>
        <p:spPr/>
        <p:txBody>
          <a:bodyPr/>
          <a:lstStyle/>
          <a:p>
            <a:endParaRPr lang="tr-TR"/>
          </a:p>
        </p:txBody>
      </p:sp>
      <p:sp>
        <p:nvSpPr>
          <p:cNvPr id="11" name="Slayt Numarası Yer Tutucusu 10"/>
          <p:cNvSpPr>
            <a:spLocks noGrp="1"/>
          </p:cNvSpPr>
          <p:nvPr>
            <p:ph type="sldNum" sz="quarter" idx="12"/>
          </p:nvPr>
        </p:nvSpPr>
        <p:spPr/>
        <p:txBody>
          <a:bodyPr/>
          <a:lstStyle/>
          <a:p>
            <a:fld id="{F302176B-0E47-46AC-8F43-DAB4B8A37D06}" type="slidenum">
              <a:rPr lang="tr-TR" smtClean="0"/>
              <a:pPr/>
              <a:t>3</a:t>
            </a:fld>
            <a:endParaRPr lang="tr-TR"/>
          </a:p>
        </p:txBody>
      </p:sp>
    </p:spTree>
    <p:extLst>
      <p:ext uri="{BB962C8B-B14F-4D97-AF65-F5344CB8AC3E}">
        <p14:creationId xmlns:p14="http://schemas.microsoft.com/office/powerpoint/2010/main" xmlns="" val="22953512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4</a:t>
            </a:fld>
            <a:endParaRPr lang="tr-TR"/>
          </a:p>
        </p:txBody>
      </p:sp>
      <p:graphicFrame>
        <p:nvGraphicFramePr>
          <p:cNvPr id="8" name="İçerik Yer Tutucusu 7"/>
          <p:cNvGraphicFramePr>
            <a:graphicFrameLocks noGrp="1"/>
          </p:cNvGraphicFramePr>
          <p:nvPr>
            <p:ph idx="1"/>
            <p:extLst>
              <p:ext uri="{D42A27DB-BD31-4B8C-83A1-F6EECF244321}">
                <p14:modId xmlns:p14="http://schemas.microsoft.com/office/powerpoint/2010/main" xmlns="" val="4262836113"/>
              </p:ext>
            </p:extLst>
          </p:nvPr>
        </p:nvGraphicFramePr>
        <p:xfrm>
          <a:off x="179512" y="1772816"/>
          <a:ext cx="8856984" cy="4713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Başlık 1"/>
          <p:cNvSpPr>
            <a:spLocks noGrp="1"/>
          </p:cNvSpPr>
          <p:nvPr>
            <p:ph type="title"/>
          </p:nvPr>
        </p:nvSpPr>
        <p:spPr>
          <a:xfrm>
            <a:off x="0" y="274638"/>
            <a:ext cx="9144000" cy="1066130"/>
          </a:xfrm>
          <a:pattFill prst="diagBrick">
            <a:fgClr>
              <a:schemeClr val="accent4">
                <a:lumMod val="20000"/>
                <a:lumOff val="80000"/>
              </a:schemeClr>
            </a:fgClr>
            <a:bgClr>
              <a:schemeClr val="bg1"/>
            </a:bgClr>
          </a:pattFill>
        </p:spPr>
        <p:txBody>
          <a:bodyPr>
            <a:normAutofit fontScale="90000"/>
          </a:bodyPr>
          <a:lstStyle/>
          <a:p>
            <a:r>
              <a:rPr lang="tr-TR" dirty="0" smtClean="0"/>
              <a:t/>
            </a:r>
            <a:br>
              <a:rPr lang="tr-TR" dirty="0" smtClean="0"/>
            </a:br>
            <a:r>
              <a:rPr lang="tr-TR" sz="3100" b="1" dirty="0" smtClean="0">
                <a:solidFill>
                  <a:schemeClr val="accent2">
                    <a:lumMod val="75000"/>
                  </a:schemeClr>
                </a:solidFill>
              </a:rPr>
              <a:t>Etkileşimli </a:t>
            </a:r>
            <a:r>
              <a:rPr lang="tr-TR" sz="3100" b="1" dirty="0">
                <a:solidFill>
                  <a:schemeClr val="accent2">
                    <a:lumMod val="75000"/>
                  </a:schemeClr>
                </a:solidFill>
              </a:rPr>
              <a:t>Kitap </a:t>
            </a:r>
            <a:r>
              <a:rPr lang="tr-TR" sz="3100" b="1" dirty="0" smtClean="0">
                <a:solidFill>
                  <a:schemeClr val="accent2">
                    <a:lumMod val="75000"/>
                  </a:schemeClr>
                </a:solidFill>
              </a:rPr>
              <a:t>Okuma</a:t>
            </a:r>
            <a:br>
              <a:rPr lang="tr-TR" sz="3100" b="1" dirty="0" smtClean="0">
                <a:solidFill>
                  <a:schemeClr val="accent2">
                    <a:lumMod val="75000"/>
                  </a:schemeClr>
                </a:solidFill>
              </a:rPr>
            </a:br>
            <a:r>
              <a:rPr lang="tr-TR" sz="3100" b="1" dirty="0" smtClean="0">
                <a:solidFill>
                  <a:schemeClr val="accent2">
                    <a:lumMod val="75000"/>
                  </a:schemeClr>
                </a:solidFill>
              </a:rPr>
              <a:t>Yetişkinin; </a:t>
            </a:r>
            <a:r>
              <a:rPr lang="tr-TR" sz="3100" dirty="0" smtClean="0"/>
              <a:t/>
            </a:r>
            <a:br>
              <a:rPr lang="tr-TR" sz="3100" dirty="0" smtClean="0"/>
            </a:br>
            <a:r>
              <a:rPr lang="tr-TR" sz="3100" dirty="0" smtClean="0"/>
              <a:t> </a:t>
            </a:r>
            <a:endParaRPr lang="tr-TR" sz="3100" dirty="0"/>
          </a:p>
        </p:txBody>
      </p:sp>
    </p:spTree>
    <p:extLst>
      <p:ext uri="{BB962C8B-B14F-4D97-AF65-F5344CB8AC3E}">
        <p14:creationId xmlns:p14="http://schemas.microsoft.com/office/powerpoint/2010/main" xmlns="" val="38309698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505475"/>
          </a:xfrm>
          <a:blipFill>
            <a:blip r:embed="rId2"/>
            <a:tile tx="0" ty="0" sx="100000" sy="100000" flip="none" algn="tl"/>
          </a:blipFill>
        </p:spPr>
        <p:txBody>
          <a:bodyPr/>
          <a:lstStyle/>
          <a:p>
            <a:endParaRPr lang="tr-TR" dirty="0" smtClean="0"/>
          </a:p>
          <a:p>
            <a:pPr marL="0" indent="0">
              <a:buNone/>
            </a:pPr>
            <a:endParaRPr lang="tr-TR" dirty="0"/>
          </a:p>
          <a:p>
            <a:pPr marL="0" indent="0">
              <a:buNone/>
            </a:pPr>
            <a:r>
              <a:rPr lang="tr-TR" dirty="0" smtClean="0"/>
              <a:t>            </a:t>
            </a:r>
          </a:p>
          <a:p>
            <a:pPr marL="0" indent="0" algn="ctr">
              <a:buNone/>
            </a:pPr>
            <a:r>
              <a:rPr lang="tr-TR" b="1" dirty="0" smtClean="0"/>
              <a:t>ETKİLEŞİMLİ KİTAP OKUMA SÜRECİ</a:t>
            </a:r>
            <a:endParaRPr lang="tr-TR" b="1"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5</a:t>
            </a:fld>
            <a:endParaRPr lang="tr-TR"/>
          </a:p>
        </p:txBody>
      </p:sp>
    </p:spTree>
    <p:extLst>
      <p:ext uri="{BB962C8B-B14F-4D97-AF65-F5344CB8AC3E}">
        <p14:creationId xmlns:p14="http://schemas.microsoft.com/office/powerpoint/2010/main" xmlns="" val="35989449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solidFill>
            <a:schemeClr val="accent2">
              <a:lumMod val="60000"/>
              <a:lumOff val="40000"/>
            </a:schemeClr>
          </a:solidFill>
          <a:ln>
            <a:solidFill>
              <a:schemeClr val="accent1"/>
            </a:solidFill>
          </a:ln>
        </p:spPr>
        <p:txBody>
          <a:bodyPr/>
          <a:lstStyle/>
          <a:p>
            <a:r>
              <a:rPr lang="tr-TR" b="1" dirty="0" smtClean="0"/>
              <a:t>Okuma Öncesinde </a:t>
            </a:r>
            <a:endParaRPr lang="tr-TR" b="1" dirty="0"/>
          </a:p>
        </p:txBody>
      </p:sp>
      <p:sp>
        <p:nvSpPr>
          <p:cNvPr id="3" name="İçerik Yer Tutucusu 2"/>
          <p:cNvSpPr>
            <a:spLocks noGrp="1"/>
          </p:cNvSpPr>
          <p:nvPr>
            <p:ph idx="1"/>
          </p:nvPr>
        </p:nvSpPr>
        <p:spPr/>
        <p:txBody>
          <a:bodyPr/>
          <a:lstStyle/>
          <a:p>
            <a:r>
              <a:rPr lang="tr-TR" dirty="0" smtClean="0"/>
              <a:t>Kitap okunan ortamda çocuğun dikkatini dağıtacak uyaranlar olmamalıdır.</a:t>
            </a:r>
          </a:p>
          <a:p>
            <a:endParaRPr lang="tr-TR" dirty="0"/>
          </a:p>
          <a:p>
            <a:r>
              <a:rPr lang="tr-TR" dirty="0" smtClean="0"/>
              <a:t>Tüm çocukların kitabın resimlerini görebilecek şekilde oturması gerekir.</a:t>
            </a:r>
          </a:p>
          <a:p>
            <a:endParaRPr lang="tr-TR" dirty="0"/>
          </a:p>
          <a:p>
            <a:r>
              <a:rPr lang="tr-TR" dirty="0" smtClean="0"/>
              <a:t>Önce kitabın kapağı hakkında konuşulur.</a:t>
            </a:r>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6</a:t>
            </a:fld>
            <a:endParaRPr lang="tr-TR"/>
          </a:p>
        </p:txBody>
      </p:sp>
    </p:spTree>
    <p:extLst>
      <p:ext uri="{BB962C8B-B14F-4D97-AF65-F5344CB8AC3E}">
        <p14:creationId xmlns:p14="http://schemas.microsoft.com/office/powerpoint/2010/main" xmlns="" val="2924462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rot="20708920">
            <a:off x="33173" y="567181"/>
            <a:ext cx="4536504" cy="850106"/>
          </a:xfrm>
          <a:blipFill>
            <a:blip r:embed="rId2"/>
            <a:tile tx="0" ty="0" sx="100000" sy="100000" flip="none" algn="tl"/>
          </a:blipFill>
        </p:spPr>
        <p:txBody>
          <a:bodyPr>
            <a:normAutofit/>
          </a:bodyPr>
          <a:lstStyle/>
          <a:p>
            <a:r>
              <a:rPr lang="tr-TR" sz="3600" b="1" dirty="0" smtClean="0"/>
              <a:t>Kitap Kapağı ve Süreç</a:t>
            </a:r>
            <a:endParaRPr lang="tr-TR" sz="3600" b="1" dirty="0"/>
          </a:p>
        </p:txBody>
      </p:sp>
      <p:sp>
        <p:nvSpPr>
          <p:cNvPr id="3" name="İçerik Yer Tutucusu 2"/>
          <p:cNvSpPr>
            <a:spLocks noGrp="1"/>
          </p:cNvSpPr>
          <p:nvPr>
            <p:ph idx="1"/>
          </p:nvPr>
        </p:nvSpPr>
        <p:spPr>
          <a:xfrm>
            <a:off x="251520" y="1772816"/>
            <a:ext cx="8640960" cy="4785395"/>
          </a:xfrm>
        </p:spPr>
        <p:txBody>
          <a:bodyPr/>
          <a:lstStyle/>
          <a:p>
            <a:pPr fontAlgn="base">
              <a:spcBef>
                <a:spcPct val="0"/>
              </a:spcBef>
              <a:spcAft>
                <a:spcPct val="0"/>
              </a:spcAft>
              <a:buClr>
                <a:srgbClr val="F07F09"/>
              </a:buClr>
              <a:buSzPct val="70000"/>
            </a:pPr>
            <a:r>
              <a:rPr lang="tr-TR" sz="2400" dirty="0" smtClean="0">
                <a:latin typeface="+mj-lt"/>
              </a:rPr>
              <a:t>Çocuklardan kitabın </a:t>
            </a:r>
            <a:r>
              <a:rPr lang="tr-TR" sz="2400" dirty="0">
                <a:latin typeface="+mj-lt"/>
              </a:rPr>
              <a:t>adının ne olabileceği ve </a:t>
            </a:r>
            <a:r>
              <a:rPr lang="tr-TR" sz="2400" dirty="0" smtClean="0">
                <a:latin typeface="+mj-lt"/>
              </a:rPr>
              <a:t>öykünün </a:t>
            </a:r>
            <a:r>
              <a:rPr lang="tr-TR" sz="2400" dirty="0">
                <a:latin typeface="+mj-lt"/>
              </a:rPr>
              <a:t>ne hakkında olabileceği konusunda tahminde bulunmasını isteyin. Çocuğunuzun tahminlerini aldıktan sonra, kitabın adını, </a:t>
            </a:r>
            <a:r>
              <a:rPr lang="tr-TR" sz="2400" dirty="0" smtClean="0">
                <a:latin typeface="+mj-lt"/>
              </a:rPr>
              <a:t>yazarı, çizeri </a:t>
            </a:r>
            <a:r>
              <a:rPr lang="tr-TR" sz="2400" dirty="0">
                <a:latin typeface="+mj-lt"/>
              </a:rPr>
              <a:t>ve yayınevinin adlarını parmakla takip ederek okuyun. </a:t>
            </a:r>
            <a:r>
              <a:rPr lang="tr-TR" sz="2400" dirty="0" smtClean="0">
                <a:latin typeface="+mj-lt"/>
              </a:rPr>
              <a:t>(Parmakla göstererek okuma, yazının yönünü fark edebilmeleri için önemlidir.)</a:t>
            </a:r>
          </a:p>
          <a:p>
            <a:pPr fontAlgn="base">
              <a:spcBef>
                <a:spcPct val="0"/>
              </a:spcBef>
              <a:spcAft>
                <a:spcPct val="0"/>
              </a:spcAft>
              <a:buClr>
                <a:srgbClr val="F07F09"/>
              </a:buClr>
              <a:buSzPct val="70000"/>
            </a:pPr>
            <a:endParaRPr lang="tr-TR" sz="2400" b="1" dirty="0">
              <a:latin typeface="+mj-lt"/>
            </a:endParaRPr>
          </a:p>
          <a:p>
            <a:pPr>
              <a:spcBef>
                <a:spcPts val="0"/>
              </a:spcBef>
              <a:buClr>
                <a:srgbClr val="F07F09"/>
              </a:buClr>
              <a:buSzPct val="70000"/>
              <a:defRPr/>
            </a:pPr>
            <a:r>
              <a:rPr lang="tr-TR" sz="2500" dirty="0">
                <a:latin typeface="+mj-lt"/>
              </a:rPr>
              <a:t>Kitabın başlığına ve kapak resmine dikkat çekerek kitabın ne hakkında olduğuna ve öyküde ne tür olaylar olabileceğine dair </a:t>
            </a:r>
            <a:r>
              <a:rPr lang="tr-TR" sz="2500" dirty="0" smtClean="0">
                <a:latin typeface="+mj-lt"/>
              </a:rPr>
              <a:t>açık </a:t>
            </a:r>
            <a:r>
              <a:rPr lang="tr-TR" sz="2500" dirty="0">
                <a:latin typeface="+mj-lt"/>
              </a:rPr>
              <a:t>uçlu sorular sorun. </a:t>
            </a:r>
            <a:r>
              <a:rPr lang="tr-TR" sz="2500" b="1" dirty="0" smtClean="0">
                <a:solidFill>
                  <a:schemeClr val="accent4">
                    <a:lumMod val="75000"/>
                  </a:schemeClr>
                </a:solidFill>
                <a:latin typeface="+mj-lt"/>
              </a:rPr>
              <a:t>Örnekler verelim</a:t>
            </a:r>
            <a:r>
              <a:rPr lang="tr-TR" sz="2500" b="1" dirty="0" smtClean="0">
                <a:latin typeface="+mj-lt"/>
              </a:rPr>
              <a:t>…</a:t>
            </a:r>
            <a:endParaRPr lang="tr-TR" sz="2500" b="1" dirty="0">
              <a:solidFill>
                <a:prstClr val="white"/>
              </a:solidFill>
              <a:latin typeface="Rockwell"/>
            </a:endParaRPr>
          </a:p>
          <a:p>
            <a:pPr fontAlgn="base">
              <a:spcBef>
                <a:spcPct val="0"/>
              </a:spcBef>
              <a:spcAft>
                <a:spcPct val="0"/>
              </a:spcAft>
              <a:buClr>
                <a:srgbClr val="F07F09"/>
              </a:buClr>
              <a:buSzPct val="70000"/>
            </a:pPr>
            <a:endParaRPr lang="tr-TR" sz="2400" b="1" dirty="0">
              <a:latin typeface="+mj-lt"/>
            </a:endParaRP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7</a:t>
            </a:fld>
            <a:endParaRPr lang="tr-TR"/>
          </a:p>
        </p:txBody>
      </p:sp>
    </p:spTree>
    <p:extLst>
      <p:ext uri="{BB962C8B-B14F-4D97-AF65-F5344CB8AC3E}">
        <p14:creationId xmlns:p14="http://schemas.microsoft.com/office/powerpoint/2010/main" xmlns="" val="21824251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rot="597191">
            <a:off x="349138" y="937805"/>
            <a:ext cx="8229600" cy="4525963"/>
          </a:xfrm>
          <a:blipFill>
            <a:blip r:embed="rId2"/>
            <a:tile tx="0" ty="0" sx="100000" sy="100000" flip="none" algn="tl"/>
          </a:blipFill>
          <a:ln>
            <a:solidFill>
              <a:schemeClr val="accent4">
                <a:lumMod val="50000"/>
              </a:schemeClr>
            </a:solidFill>
          </a:ln>
        </p:spPr>
        <p:txBody>
          <a:bodyPr/>
          <a:lstStyle/>
          <a:p>
            <a:endParaRPr lang="tr-TR" sz="2700" dirty="0" smtClean="0">
              <a:solidFill>
                <a:schemeClr val="accent4">
                  <a:lumMod val="75000"/>
                </a:schemeClr>
              </a:solidFill>
              <a:latin typeface="Rockwell"/>
            </a:endParaRPr>
          </a:p>
          <a:p>
            <a:pPr marL="0" indent="0">
              <a:buNone/>
            </a:pPr>
            <a:r>
              <a:rPr lang="tr-TR" sz="4400" b="1" dirty="0" smtClean="0">
                <a:solidFill>
                  <a:schemeClr val="accent4">
                    <a:lumMod val="75000"/>
                  </a:schemeClr>
                </a:solidFill>
                <a:latin typeface="Rockwell"/>
              </a:rPr>
              <a:t>Etkileşimli kitap okumada çocuklara </a:t>
            </a:r>
            <a:r>
              <a:rPr lang="tr-TR" sz="4400" b="1" dirty="0">
                <a:solidFill>
                  <a:schemeClr val="accent4">
                    <a:lumMod val="75000"/>
                  </a:schemeClr>
                </a:solidFill>
                <a:latin typeface="Rockwell"/>
              </a:rPr>
              <a:t>açık uçlu sorular sormak </a:t>
            </a:r>
            <a:r>
              <a:rPr lang="tr-TR" sz="4400" b="1" dirty="0" smtClean="0">
                <a:solidFill>
                  <a:schemeClr val="accent4">
                    <a:lumMod val="75000"/>
                  </a:schemeClr>
                </a:solidFill>
                <a:latin typeface="Rockwell"/>
              </a:rPr>
              <a:t>oldukça önemlidir.</a:t>
            </a:r>
            <a:endParaRPr lang="tr-TR" sz="4400" b="1" dirty="0">
              <a:solidFill>
                <a:schemeClr val="accent4">
                  <a:lumMod val="75000"/>
                </a:schemeClr>
              </a:solidFill>
            </a:endParaRP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8</a:t>
            </a:fld>
            <a:endParaRPr lang="tr-TR"/>
          </a:p>
        </p:txBody>
      </p:sp>
    </p:spTree>
    <p:extLst>
      <p:ext uri="{BB962C8B-B14F-4D97-AF65-F5344CB8AC3E}">
        <p14:creationId xmlns:p14="http://schemas.microsoft.com/office/powerpoint/2010/main" xmlns="" val="2858545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916570"/>
            <a:ext cx="8229600" cy="4525963"/>
          </a:xfrm>
        </p:spPr>
        <p:txBody>
          <a:bodyPr/>
          <a:lstStyle/>
          <a:p>
            <a:r>
              <a:rPr lang="tr-TR" dirty="0" smtClean="0"/>
              <a:t>Kitap kapağı hakkında konuşurken bu kitaba benzer başka kitapları da hatırlamalarına yardımcı olunur. </a:t>
            </a:r>
          </a:p>
          <a:p>
            <a:endParaRPr lang="tr-TR" dirty="0"/>
          </a:p>
          <a:p>
            <a:r>
              <a:rPr lang="tr-TR" dirty="0" smtClean="0"/>
              <a:t>Çocuklardan gelen yanıtlar genişletilmelidir. Böylece çocuklar daha uzun ve dil bilgisi kurallarına uygun cümleler kurabilirler.</a:t>
            </a:r>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9</a:t>
            </a:fld>
            <a:endParaRPr lang="tr-T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56888" y="73869"/>
            <a:ext cx="4694237" cy="21161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5436735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TotalTime>
  <Words>304</Words>
  <Application>Microsoft Office PowerPoint</Application>
  <PresentationFormat>Ekran Gösterisi (4:3)</PresentationFormat>
  <Paragraphs>46</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Etkileşimli Kitap Okuma</vt:lpstr>
      <vt:lpstr> Etkileşimli Kitap Okuma   </vt:lpstr>
      <vt:lpstr>Slayt 3</vt:lpstr>
      <vt:lpstr> Etkileşimli Kitap Okuma Yetişkinin;   </vt:lpstr>
      <vt:lpstr>Slayt 5</vt:lpstr>
      <vt:lpstr>Okuma Öncesinde </vt:lpstr>
      <vt:lpstr>Kitap Kapağı ve Süreç</vt:lpstr>
      <vt:lpstr>Slayt 8</vt:lpstr>
      <vt:lpstr>Slayt 9</vt:lpstr>
      <vt:lpstr>Kitabı Okuma Süreci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Etkileşimli Kitap Okuma</dc:title>
  <cp:lastModifiedBy>Windows 7</cp:lastModifiedBy>
  <cp:revision>43</cp:revision>
  <dcterms:modified xsi:type="dcterms:W3CDTF">2018-03-10T08:28:01Z</dcterms:modified>
</cp:coreProperties>
</file>