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7" r:id="rId4"/>
  </p:sldMasterIdLst>
  <p:notesMasterIdLst>
    <p:notesMasterId r:id="rId18"/>
  </p:notesMasterIdLst>
  <p:handoutMasterIdLst>
    <p:handoutMasterId r:id="rId19"/>
  </p:handoutMasterIdLst>
  <p:sldIdLst>
    <p:sldId id="268" r:id="rId5"/>
    <p:sldId id="269" r:id="rId6"/>
    <p:sldId id="270" r:id="rId7"/>
    <p:sldId id="271" r:id="rId8"/>
    <p:sldId id="272" r:id="rId9"/>
    <p:sldId id="273" r:id="rId10"/>
    <p:sldId id="274" r:id="rId11"/>
    <p:sldId id="275" r:id="rId12"/>
    <p:sldId id="276" r:id="rId13"/>
    <p:sldId id="277" r:id="rId14"/>
    <p:sldId id="278" r:id="rId15"/>
    <p:sldId id="280" r:id="rId16"/>
    <p:sldId id="267" r:id="rId17"/>
  </p:sldIdLst>
  <p:sldSz cx="12192000" cy="6858000"/>
  <p:notesSz cx="6858000" cy="9144000"/>
  <p:defaultTextStyle>
    <a:defPPr rtl="0">
      <a:defRPr lang="tr-T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580"/>
  </p:normalViewPr>
  <p:slideViewPr>
    <p:cSldViewPr snapToGrid="0" snapToObjects="1">
      <p:cViewPr varScale="1">
        <p:scale>
          <a:sx n="113" d="100"/>
          <a:sy n="113" d="100"/>
        </p:scale>
        <p:origin x="-426" y="-9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9" d="100"/>
          <a:sy n="89" d="100"/>
        </p:scale>
        <p:origin x="3000"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xmlns="" id="{2B187C3F-FC5E-420F-B0A1-321CC3FF7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a:extLst>
              <a:ext uri="{FF2B5EF4-FFF2-40B4-BE49-F238E27FC236}">
                <a16:creationId xmlns:a16="http://schemas.microsoft.com/office/drawing/2014/main" xmlns="" id="{A8BAF0AB-A039-438D-BFF2-06547DCB18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D3D54FD-FC0A-4936-B0F3-6FEDB55E55B7}" type="datetimeFigureOut">
              <a:rPr lang="tr-TR" smtClean="0"/>
              <a:pPr/>
              <a:t>10.05.2020</a:t>
            </a:fld>
            <a:endParaRPr lang="tr-TR" dirty="0"/>
          </a:p>
        </p:txBody>
      </p:sp>
      <p:sp>
        <p:nvSpPr>
          <p:cNvPr id="4" name="Alt Bilgi Yer Tutucusu 3">
            <a:extLst>
              <a:ext uri="{FF2B5EF4-FFF2-40B4-BE49-F238E27FC236}">
                <a16:creationId xmlns:a16="http://schemas.microsoft.com/office/drawing/2014/main" xmlns="" id="{632E59E0-EA23-49B4-AAB2-9FB60314CD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a:extLst>
              <a:ext uri="{FF2B5EF4-FFF2-40B4-BE49-F238E27FC236}">
                <a16:creationId xmlns:a16="http://schemas.microsoft.com/office/drawing/2014/main" xmlns="" id="{450D17C9-8491-4BA8-8789-5A5A220223A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3182EA6-BCC1-4AEC-8B45-6E6E4238A905}" type="slidenum">
              <a:rPr lang="tr-TR" smtClean="0"/>
              <a:pPr/>
              <a:t>‹#›</a:t>
            </a:fld>
            <a:endParaRPr lang="tr-TR" dirty="0"/>
          </a:p>
        </p:txBody>
      </p:sp>
    </p:spTree>
    <p:extLst>
      <p:ext uri="{BB962C8B-B14F-4D97-AF65-F5344CB8AC3E}">
        <p14:creationId xmlns:p14="http://schemas.microsoft.com/office/powerpoint/2010/main" xmlns="" val="1774343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C0BB10-C300-449F-8840-08F0D11E7F24}" type="datetimeFigureOut">
              <a:rPr lang="tr-TR" smtClean="0"/>
              <a:pPr/>
              <a:t>10.05.2020</a:t>
            </a:fld>
            <a:endParaRPr lang="tr-TR" dirty="0"/>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EAD53A-94E0-4771-A294-70F2D5043CB3}" type="slidenum">
              <a:rPr lang="tr-TR" smtClean="0"/>
              <a:pPr/>
              <a:t>‹#›</a:t>
            </a:fld>
            <a:endParaRPr lang="tr-TR" dirty="0"/>
          </a:p>
        </p:txBody>
      </p:sp>
    </p:spTree>
    <p:extLst>
      <p:ext uri="{BB962C8B-B14F-4D97-AF65-F5344CB8AC3E}">
        <p14:creationId xmlns:p14="http://schemas.microsoft.com/office/powerpoint/2010/main" xmlns="" val="1557769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53EAD53A-94E0-4771-A294-70F2D5043CB3}" type="slidenum">
              <a:rPr lang="tr-TR" smtClean="0"/>
              <a:pPr/>
              <a:t>1</a:t>
            </a:fld>
            <a:endParaRPr lang="tr-TR" dirty="0"/>
          </a:p>
        </p:txBody>
      </p:sp>
    </p:spTree>
    <p:extLst>
      <p:ext uri="{BB962C8B-B14F-4D97-AF65-F5344CB8AC3E}">
        <p14:creationId xmlns:p14="http://schemas.microsoft.com/office/powerpoint/2010/main" xmlns="" val="1845679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53EAD53A-94E0-4771-A294-70F2D5043CB3}" type="slidenum">
              <a:rPr lang="tr-TR" smtClean="0"/>
              <a:pPr/>
              <a:t>13</a:t>
            </a:fld>
            <a:endParaRPr lang="tr-TR" dirty="0"/>
          </a:p>
        </p:txBody>
      </p:sp>
    </p:spTree>
    <p:extLst>
      <p:ext uri="{BB962C8B-B14F-4D97-AF65-F5344CB8AC3E}">
        <p14:creationId xmlns:p14="http://schemas.microsoft.com/office/powerpoint/2010/main" xmlns="" val="3912009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2589213" y="2514600"/>
            <a:ext cx="8915399" cy="2262781"/>
          </a:xfrm>
        </p:spPr>
        <p:txBody>
          <a:bodyPr rtlCol="0" anchor="b">
            <a:normAutofit/>
          </a:bodyPr>
          <a:lstStyle>
            <a:lvl1pPr>
              <a:defRPr sz="5400"/>
            </a:lvl1pPr>
          </a:lstStyle>
          <a:p>
            <a:pPr rtl="0"/>
            <a:r>
              <a:rPr lang="tr-TR" smtClean="0"/>
              <a:t>Asıl başlık stili için tıklatın</a:t>
            </a:r>
            <a:endParaRPr lang="tr-TR" dirty="0"/>
          </a:p>
        </p:txBody>
      </p:sp>
      <p:sp>
        <p:nvSpPr>
          <p:cNvPr id="3" name="Alt Başlık 2"/>
          <p:cNvSpPr>
            <a:spLocks noGrp="1"/>
          </p:cNvSpPr>
          <p:nvPr>
            <p:ph type="subTitle" idx="1" hasCustomPrompt="1"/>
          </p:nvPr>
        </p:nvSpPr>
        <p:spPr>
          <a:xfrm>
            <a:off x="2589213" y="4777379"/>
            <a:ext cx="8915399" cy="1126283"/>
          </a:xfrm>
        </p:spPr>
        <p:txBody>
          <a:bodyPr rtlCol="0"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tr-TR"/>
              <a:t>Asıl alt başlık stilini düzenlemek için tıklatın</a:t>
            </a:r>
            <a:endParaRPr lang="tr-TR" dirty="0"/>
          </a:p>
        </p:txBody>
      </p:sp>
      <p:sp>
        <p:nvSpPr>
          <p:cNvPr id="4" name="Tarih Yer Tutucusu 3"/>
          <p:cNvSpPr>
            <a:spLocks noGrp="1"/>
          </p:cNvSpPr>
          <p:nvPr>
            <p:ph type="dt" sz="half" idx="10"/>
          </p:nvPr>
        </p:nvSpPr>
        <p:spPr/>
        <p:txBody>
          <a:bodyPr rtlCol="0"/>
          <a:lstStyle/>
          <a:p>
            <a:pPr rtl="0"/>
            <a:fld id="{C446CB66-D238-4970-A400-5F052E5BCDA4}"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7" name="Serbest 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a:xfrm>
            <a:off x="531812" y="4529540"/>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Başlık 1"/>
          <p:cNvSpPr>
            <a:spLocks noGrp="1"/>
          </p:cNvSpPr>
          <p:nvPr>
            <p:ph type="title"/>
          </p:nvPr>
        </p:nvSpPr>
        <p:spPr>
          <a:xfrm>
            <a:off x="2589212" y="609600"/>
            <a:ext cx="8915399" cy="3117040"/>
          </a:xfrm>
        </p:spPr>
        <p:txBody>
          <a:bodyPr rtlCol="0" anchor="ctr">
            <a:normAutofit/>
          </a:bodyPr>
          <a:lstStyle>
            <a:lvl1pPr algn="l">
              <a:defRPr sz="4800" b="0" cap="none"/>
            </a:lvl1pPr>
          </a:lstStyle>
          <a:p>
            <a:pPr rtl="0"/>
            <a:r>
              <a:rPr lang="tr-TR" smtClean="0"/>
              <a:t>Asıl başlık stili için tıklatın</a:t>
            </a:r>
            <a:endParaRPr lang="tr-TR" dirty="0"/>
          </a:p>
        </p:txBody>
      </p:sp>
      <p:sp>
        <p:nvSpPr>
          <p:cNvPr id="3" name="Metin Yer Tutucusu 2"/>
          <p:cNvSpPr>
            <a:spLocks noGrp="1"/>
          </p:cNvSpPr>
          <p:nvPr>
            <p:ph type="body" idx="1"/>
          </p:nvPr>
        </p:nvSpPr>
        <p:spPr>
          <a:xfrm>
            <a:off x="2589212" y="4354046"/>
            <a:ext cx="8915399" cy="1555864"/>
          </a:xfrm>
        </p:spPr>
        <p:txBody>
          <a:bodyPr rtlCol="0"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tr-TR" smtClean="0"/>
              <a:t>Asıl metin stillerini düzenle</a:t>
            </a:r>
          </a:p>
        </p:txBody>
      </p:sp>
      <p:sp>
        <p:nvSpPr>
          <p:cNvPr id="4" name="Tarih Yer Tutucusu 3"/>
          <p:cNvSpPr>
            <a:spLocks noGrp="1"/>
          </p:cNvSpPr>
          <p:nvPr>
            <p:ph type="dt" sz="half" idx="10"/>
          </p:nvPr>
        </p:nvSpPr>
        <p:spPr/>
        <p:txBody>
          <a:bodyPr rtlCol="0"/>
          <a:lstStyle/>
          <a:p>
            <a:pPr rtl="0"/>
            <a:fld id="{C5A63010-84CA-4855-B14A-5C73711C7306}"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9" name="Serbest 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a:xfrm>
            <a:off x="531812" y="3244139"/>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Başlık 1"/>
          <p:cNvSpPr>
            <a:spLocks noGrp="1"/>
          </p:cNvSpPr>
          <p:nvPr>
            <p:ph type="title"/>
          </p:nvPr>
        </p:nvSpPr>
        <p:spPr>
          <a:xfrm>
            <a:off x="2849949" y="609600"/>
            <a:ext cx="8393926" cy="2895600"/>
          </a:xfrm>
        </p:spPr>
        <p:txBody>
          <a:bodyPr rtlCol="0" anchor="ctr">
            <a:normAutofit/>
          </a:bodyPr>
          <a:lstStyle>
            <a:lvl1pPr algn="l">
              <a:defRPr sz="4800" b="0" cap="none"/>
            </a:lvl1pPr>
          </a:lstStyle>
          <a:p>
            <a:pPr rtl="0"/>
            <a:r>
              <a:rPr lang="tr-TR" smtClean="0"/>
              <a:t>Asıl başlık stili için tıklatın</a:t>
            </a:r>
            <a:endParaRPr lang="tr-TR" dirty="0"/>
          </a:p>
        </p:txBody>
      </p:sp>
      <p:sp>
        <p:nvSpPr>
          <p:cNvPr id="13" name="Metin Yer Tutucusu 9"/>
          <p:cNvSpPr>
            <a:spLocks noGrp="1"/>
          </p:cNvSpPr>
          <p:nvPr>
            <p:ph type="body" sz="quarter" idx="13"/>
          </p:nvPr>
        </p:nvSpPr>
        <p:spPr>
          <a:xfrm>
            <a:off x="3275012" y="3505200"/>
            <a:ext cx="7536554" cy="381000"/>
          </a:xfrm>
        </p:spPr>
        <p:txBody>
          <a:bodyPr rtlCol="0"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tr-TR" smtClean="0"/>
              <a:t>Asıl metin stillerini düzenle</a:t>
            </a:r>
          </a:p>
        </p:txBody>
      </p:sp>
      <p:sp>
        <p:nvSpPr>
          <p:cNvPr id="3" name="Metin Yer Tutucusu 2"/>
          <p:cNvSpPr>
            <a:spLocks noGrp="1"/>
          </p:cNvSpPr>
          <p:nvPr>
            <p:ph type="body" idx="1"/>
          </p:nvPr>
        </p:nvSpPr>
        <p:spPr>
          <a:xfrm>
            <a:off x="2589212" y="4354046"/>
            <a:ext cx="8915399" cy="1555864"/>
          </a:xfrm>
        </p:spPr>
        <p:txBody>
          <a:bodyPr rtlCol="0"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tr-TR" smtClean="0"/>
              <a:t>Asıl metin stillerini düzenle</a:t>
            </a:r>
          </a:p>
        </p:txBody>
      </p:sp>
      <p:sp>
        <p:nvSpPr>
          <p:cNvPr id="4" name="Tarih Yer Tutucusu 3"/>
          <p:cNvSpPr>
            <a:spLocks noGrp="1"/>
          </p:cNvSpPr>
          <p:nvPr>
            <p:ph type="dt" sz="half" idx="10"/>
          </p:nvPr>
        </p:nvSpPr>
        <p:spPr/>
        <p:txBody>
          <a:bodyPr rtlCol="0"/>
          <a:lstStyle/>
          <a:p>
            <a:pPr rtl="0"/>
            <a:fld id="{9BB227FF-37BE-47E8-AB65-0A73405EA625}"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11" name="Serbest 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a:xfrm>
            <a:off x="531812" y="3244139"/>
            <a:ext cx="779767" cy="365125"/>
          </a:xfrm>
        </p:spPr>
        <p:txBody>
          <a:bodyPr rtlCol="0"/>
          <a:lstStyle/>
          <a:p>
            <a:pPr rtl="0"/>
            <a:fld id="{D57F1E4F-1CFF-5643-939E-217C01CDF565}" type="slidenum">
              <a:rPr lang="tr-TR" smtClean="0"/>
              <a:pPr rtl="0"/>
              <a:t>‹#›</a:t>
            </a:fld>
            <a:endParaRPr lang="tr-TR" dirty="0"/>
          </a:p>
        </p:txBody>
      </p:sp>
      <p:sp>
        <p:nvSpPr>
          <p:cNvPr id="14" name="Metin Kutusu 13"/>
          <p:cNvSpPr txBox="1"/>
          <p:nvPr/>
        </p:nvSpPr>
        <p:spPr>
          <a:xfrm>
            <a:off x="2467652" y="648005"/>
            <a:ext cx="609600" cy="584776"/>
          </a:xfrm>
          <a:prstGeom prst="rect">
            <a:avLst/>
          </a:prstGeom>
        </p:spPr>
        <p:txBody>
          <a:bodyPr vert="horz" lIns="91440" tIns="45720" rIns="91440" bIns="45720" rtlCol="0" anchor="ctr">
            <a:noAutofit/>
          </a:bodyPr>
          <a:lstStyle/>
          <a:p>
            <a:pPr lvl="0" rtl="0"/>
            <a:r>
              <a:rPr lang="tr-TR" sz="8000">
                <a:ln w="3175" cmpd="sng">
                  <a:noFill/>
                </a:ln>
                <a:solidFill>
                  <a:schemeClr val="accent1"/>
                </a:solidFill>
                <a:effectLst/>
                <a:latin typeface="Arial"/>
              </a:rPr>
              <a:t>“</a:t>
            </a:r>
            <a:endParaRPr lang="tr-TR" sz="8000" dirty="0">
              <a:ln w="3175" cmpd="sng">
                <a:noFill/>
              </a:ln>
              <a:solidFill>
                <a:schemeClr val="accent1"/>
              </a:solidFill>
              <a:effectLst/>
              <a:latin typeface="Arial"/>
            </a:endParaRPr>
          </a:p>
        </p:txBody>
      </p:sp>
      <p:sp>
        <p:nvSpPr>
          <p:cNvPr id="15" name="Metin Kutusu 14"/>
          <p:cNvSpPr txBox="1"/>
          <p:nvPr/>
        </p:nvSpPr>
        <p:spPr>
          <a:xfrm>
            <a:off x="11114852" y="2905306"/>
            <a:ext cx="609600" cy="584776"/>
          </a:xfrm>
          <a:prstGeom prst="rect">
            <a:avLst/>
          </a:prstGeom>
        </p:spPr>
        <p:txBody>
          <a:bodyPr vert="horz" lIns="91440" tIns="45720" rIns="91440" bIns="45720" rtlCol="0" anchor="ctr">
            <a:noAutofit/>
          </a:bodyPr>
          <a:lstStyle/>
          <a:p>
            <a:pPr lvl="0" rtl="0"/>
            <a:r>
              <a:rPr lang="tr-TR" sz="8000">
                <a:ln w="3175" cmpd="sng">
                  <a:noFill/>
                </a:ln>
                <a:solidFill>
                  <a:schemeClr val="accent1"/>
                </a:solidFill>
                <a:effectLst/>
                <a:latin typeface="Arial"/>
              </a:rPr>
              <a:t>”</a:t>
            </a:r>
            <a:endParaRPr lang="tr-TR" sz="8000" dirty="0">
              <a:ln w="3175" cmpd="sng">
                <a:noFill/>
              </a:ln>
              <a:solidFill>
                <a:schemeClr val="accent1"/>
              </a:solidFill>
              <a:effectLst/>
              <a:latin typeface="Arial"/>
            </a:endParaRPr>
          </a:p>
        </p:txBody>
      </p:sp>
    </p:spTree>
    <p:extLst>
      <p:ext uri="{BB962C8B-B14F-4D97-AF65-F5344CB8AC3E}">
        <p14:creationId xmlns:p14="http://schemas.microsoft.com/office/powerpoint/2010/main" xmlns=""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d Kartı">
    <p:spTree>
      <p:nvGrpSpPr>
        <p:cNvPr id="1" name=""/>
        <p:cNvGrpSpPr/>
        <p:nvPr/>
      </p:nvGrpSpPr>
      <p:grpSpPr>
        <a:xfrm>
          <a:off x="0" y="0"/>
          <a:ext cx="0" cy="0"/>
          <a:chOff x="0" y="0"/>
          <a:chExt cx="0" cy="0"/>
        </a:xfrm>
      </p:grpSpPr>
      <p:sp>
        <p:nvSpPr>
          <p:cNvPr id="2" name="Başlık 1"/>
          <p:cNvSpPr>
            <a:spLocks noGrp="1"/>
          </p:cNvSpPr>
          <p:nvPr>
            <p:ph type="title"/>
          </p:nvPr>
        </p:nvSpPr>
        <p:spPr>
          <a:xfrm>
            <a:off x="2589213" y="2438400"/>
            <a:ext cx="8915400" cy="2724845"/>
          </a:xfrm>
        </p:spPr>
        <p:txBody>
          <a:bodyPr rtlCol="0" anchor="b">
            <a:normAutofit/>
          </a:bodyPr>
          <a:lstStyle>
            <a:lvl1pPr algn="l">
              <a:defRPr sz="4800" b="0"/>
            </a:lvl1pPr>
          </a:lstStyle>
          <a:p>
            <a:pPr rtl="0"/>
            <a:r>
              <a:rPr lang="tr-TR" smtClean="0"/>
              <a:t>Asıl başlık stili için tıklatın</a:t>
            </a:r>
            <a:endParaRPr lang="tr-TR" dirty="0"/>
          </a:p>
        </p:txBody>
      </p:sp>
      <p:sp>
        <p:nvSpPr>
          <p:cNvPr id="4" name="Metin Yer Tutucusu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rtl="0">
              <a:buNone/>
            </a:pPr>
            <a:r>
              <a:rPr lang="tr-TR" smtClean="0"/>
              <a:t>Asıl metin stillerini düzenle</a:t>
            </a:r>
          </a:p>
        </p:txBody>
      </p:sp>
      <p:sp>
        <p:nvSpPr>
          <p:cNvPr id="5" name="Tarih Yer Tutucusu 4"/>
          <p:cNvSpPr>
            <a:spLocks noGrp="1"/>
          </p:cNvSpPr>
          <p:nvPr>
            <p:ph type="dt" sz="half" idx="10"/>
          </p:nvPr>
        </p:nvSpPr>
        <p:spPr/>
        <p:txBody>
          <a:bodyPr rtlCol="0"/>
          <a:lstStyle/>
          <a:p>
            <a:pPr rtl="0"/>
            <a:fld id="{EC56E3ED-9F12-4BAE-B4C5-233CA9E85D5D}" type="datetime1">
              <a:rPr lang="tr-TR" smtClean="0"/>
              <a:pPr rtl="0"/>
              <a:t>10.05.2020</a:t>
            </a:fld>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9" name="Serbest 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7" name="Slayt Numarası Yer Tutucusu 6"/>
          <p:cNvSpPr>
            <a:spLocks noGrp="1"/>
          </p:cNvSpPr>
          <p:nvPr>
            <p:ph type="sldNum" sz="quarter" idx="12"/>
          </p:nvPr>
        </p:nvSpPr>
        <p:spPr>
          <a:xfrm>
            <a:off x="531812" y="4983087"/>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Ad Kartı">
    <p:spTree>
      <p:nvGrpSpPr>
        <p:cNvPr id="1" name=""/>
        <p:cNvGrpSpPr/>
        <p:nvPr/>
      </p:nvGrpSpPr>
      <p:grpSpPr>
        <a:xfrm>
          <a:off x="0" y="0"/>
          <a:ext cx="0" cy="0"/>
          <a:chOff x="0" y="0"/>
          <a:chExt cx="0" cy="0"/>
        </a:xfrm>
      </p:grpSpPr>
      <p:sp>
        <p:nvSpPr>
          <p:cNvPr id="12" name="Başlık 1"/>
          <p:cNvSpPr>
            <a:spLocks noGrp="1"/>
          </p:cNvSpPr>
          <p:nvPr>
            <p:ph type="title"/>
          </p:nvPr>
        </p:nvSpPr>
        <p:spPr>
          <a:xfrm>
            <a:off x="2849949" y="609600"/>
            <a:ext cx="8393926" cy="2895600"/>
          </a:xfrm>
        </p:spPr>
        <p:txBody>
          <a:bodyPr rtlCol="0" anchor="ctr">
            <a:normAutofit/>
          </a:bodyPr>
          <a:lstStyle>
            <a:lvl1pPr algn="l">
              <a:defRPr sz="4800" b="0" cap="none"/>
            </a:lvl1pPr>
          </a:lstStyle>
          <a:p>
            <a:pPr rtl="0"/>
            <a:r>
              <a:rPr lang="tr-TR" smtClean="0"/>
              <a:t>Asıl başlık stili için tıklatın</a:t>
            </a:r>
            <a:endParaRPr lang="tr-TR" dirty="0"/>
          </a:p>
        </p:txBody>
      </p:sp>
      <p:sp>
        <p:nvSpPr>
          <p:cNvPr id="21" name="Metin Yer Tutucusu 9"/>
          <p:cNvSpPr>
            <a:spLocks noGrp="1"/>
          </p:cNvSpPr>
          <p:nvPr>
            <p:ph type="body" sz="quarter" idx="13"/>
          </p:nvPr>
        </p:nvSpPr>
        <p:spPr>
          <a:xfrm>
            <a:off x="2589212" y="4343400"/>
            <a:ext cx="8915400" cy="838200"/>
          </a:xfrm>
        </p:spPr>
        <p:txBody>
          <a:bodyPr rtlCol="0"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tr-TR" smtClean="0"/>
              <a:t>Asıl metin stillerini düzenle</a:t>
            </a:r>
          </a:p>
        </p:txBody>
      </p:sp>
      <p:sp>
        <p:nvSpPr>
          <p:cNvPr id="4" name="Metin Yer Tutucusu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rtl="0">
              <a:buNone/>
            </a:pPr>
            <a:r>
              <a:rPr lang="tr-TR" smtClean="0"/>
              <a:t>Asıl metin stillerini düzenle</a:t>
            </a:r>
          </a:p>
        </p:txBody>
      </p:sp>
      <p:sp>
        <p:nvSpPr>
          <p:cNvPr id="5" name="Tarih Yer Tutucusu 4"/>
          <p:cNvSpPr>
            <a:spLocks noGrp="1"/>
          </p:cNvSpPr>
          <p:nvPr>
            <p:ph type="dt" sz="half" idx="10"/>
          </p:nvPr>
        </p:nvSpPr>
        <p:spPr/>
        <p:txBody>
          <a:bodyPr rtlCol="0"/>
          <a:lstStyle/>
          <a:p>
            <a:pPr rtl="0"/>
            <a:fld id="{D0B2FAEF-FA2E-4F7B-99D1-BE207DBBEF4B}" type="datetime1">
              <a:rPr lang="tr-TR" smtClean="0"/>
              <a:pPr rtl="0"/>
              <a:t>10.05.2020</a:t>
            </a:fld>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11" name="Serbest 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7" name="Slayt Numarası Yer Tutucusu 6"/>
          <p:cNvSpPr>
            <a:spLocks noGrp="1"/>
          </p:cNvSpPr>
          <p:nvPr>
            <p:ph type="sldNum" sz="quarter" idx="12"/>
          </p:nvPr>
        </p:nvSpPr>
        <p:spPr>
          <a:xfrm>
            <a:off x="531812" y="4983087"/>
            <a:ext cx="779767" cy="365125"/>
          </a:xfrm>
        </p:spPr>
        <p:txBody>
          <a:bodyPr rtlCol="0"/>
          <a:lstStyle/>
          <a:p>
            <a:pPr rtl="0"/>
            <a:fld id="{D57F1E4F-1CFF-5643-939E-217C01CDF565}" type="slidenum">
              <a:rPr lang="tr-TR" smtClean="0"/>
              <a:pPr rtl="0"/>
              <a:t>‹#›</a:t>
            </a:fld>
            <a:endParaRPr lang="tr-TR" dirty="0"/>
          </a:p>
        </p:txBody>
      </p:sp>
      <p:sp>
        <p:nvSpPr>
          <p:cNvPr id="17" name="Metin Kutusu 16"/>
          <p:cNvSpPr txBox="1"/>
          <p:nvPr/>
        </p:nvSpPr>
        <p:spPr>
          <a:xfrm>
            <a:off x="2467652" y="648005"/>
            <a:ext cx="609600" cy="584776"/>
          </a:xfrm>
          <a:prstGeom prst="rect">
            <a:avLst/>
          </a:prstGeom>
        </p:spPr>
        <p:txBody>
          <a:bodyPr vert="horz" lIns="91440" tIns="45720" rIns="91440" bIns="45720" rtlCol="0" anchor="ctr">
            <a:noAutofit/>
          </a:bodyPr>
          <a:lstStyle/>
          <a:p>
            <a:pPr lvl="0" rtl="0"/>
            <a:r>
              <a:rPr lang="tr-TR" sz="8000">
                <a:ln w="3175" cmpd="sng">
                  <a:noFill/>
                </a:ln>
                <a:solidFill>
                  <a:schemeClr val="accent1"/>
                </a:solidFill>
                <a:effectLst/>
                <a:latin typeface="Arial"/>
              </a:rPr>
              <a:t>“</a:t>
            </a:r>
            <a:endParaRPr lang="tr-TR" sz="8000" dirty="0">
              <a:ln w="3175" cmpd="sng">
                <a:noFill/>
              </a:ln>
              <a:solidFill>
                <a:schemeClr val="accent1"/>
              </a:solidFill>
              <a:effectLst/>
              <a:latin typeface="Arial"/>
            </a:endParaRPr>
          </a:p>
        </p:txBody>
      </p:sp>
      <p:sp>
        <p:nvSpPr>
          <p:cNvPr id="18" name="Metin Kutusu 17"/>
          <p:cNvSpPr txBox="1"/>
          <p:nvPr/>
        </p:nvSpPr>
        <p:spPr>
          <a:xfrm>
            <a:off x="11114852" y="2905306"/>
            <a:ext cx="609600" cy="584776"/>
          </a:xfrm>
          <a:prstGeom prst="rect">
            <a:avLst/>
          </a:prstGeom>
        </p:spPr>
        <p:txBody>
          <a:bodyPr vert="horz" lIns="91440" tIns="45720" rIns="91440" bIns="45720" rtlCol="0" anchor="ctr">
            <a:noAutofit/>
          </a:bodyPr>
          <a:lstStyle/>
          <a:p>
            <a:pPr lvl="0" rtl="0"/>
            <a:r>
              <a:rPr lang="tr-TR" sz="8000">
                <a:ln w="3175" cmpd="sng">
                  <a:noFill/>
                </a:ln>
                <a:solidFill>
                  <a:schemeClr val="accent1"/>
                </a:solidFill>
                <a:effectLst/>
                <a:latin typeface="Arial"/>
              </a:rPr>
              <a:t>”</a:t>
            </a:r>
            <a:endParaRPr lang="tr-TR" sz="8000" dirty="0">
              <a:ln w="3175" cmpd="sng">
                <a:noFill/>
              </a:ln>
              <a:solidFill>
                <a:schemeClr val="accent1"/>
              </a:solidFill>
              <a:effectLst/>
              <a:latin typeface="Arial"/>
            </a:endParaRPr>
          </a:p>
        </p:txBody>
      </p:sp>
    </p:spTree>
    <p:extLst>
      <p:ext uri="{BB962C8B-B14F-4D97-AF65-F5344CB8AC3E}">
        <p14:creationId xmlns:p14="http://schemas.microsoft.com/office/powerpoint/2010/main" xmlns=""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Başlık 1"/>
          <p:cNvSpPr>
            <a:spLocks noGrp="1"/>
          </p:cNvSpPr>
          <p:nvPr>
            <p:ph type="title"/>
          </p:nvPr>
        </p:nvSpPr>
        <p:spPr>
          <a:xfrm>
            <a:off x="2589212" y="627407"/>
            <a:ext cx="8915399" cy="2880020"/>
          </a:xfrm>
        </p:spPr>
        <p:txBody>
          <a:bodyPr rtlCol="0" anchor="ctr">
            <a:normAutofit/>
          </a:bodyPr>
          <a:lstStyle>
            <a:lvl1pPr algn="l">
              <a:defRPr sz="4800" b="0"/>
            </a:lvl1pPr>
          </a:lstStyle>
          <a:p>
            <a:pPr rtl="0"/>
            <a:r>
              <a:rPr lang="tr-TR" smtClean="0"/>
              <a:t>Asıl başlık stili için tıklatın</a:t>
            </a:r>
            <a:endParaRPr lang="tr-TR" dirty="0"/>
          </a:p>
        </p:txBody>
      </p:sp>
      <p:sp>
        <p:nvSpPr>
          <p:cNvPr id="21" name="Metin Yer Tutucusu 9"/>
          <p:cNvSpPr>
            <a:spLocks noGrp="1"/>
          </p:cNvSpPr>
          <p:nvPr>
            <p:ph type="body" sz="quarter" idx="13"/>
          </p:nvPr>
        </p:nvSpPr>
        <p:spPr>
          <a:xfrm>
            <a:off x="2589212" y="4343400"/>
            <a:ext cx="8915400" cy="838200"/>
          </a:xfrm>
        </p:spPr>
        <p:txBody>
          <a:bodyPr rtlCol="0"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tr-TR" smtClean="0"/>
              <a:t>Asıl metin stillerini düzenle</a:t>
            </a:r>
          </a:p>
        </p:txBody>
      </p:sp>
      <p:sp>
        <p:nvSpPr>
          <p:cNvPr id="4" name="Metin Yer Tutucusu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rtl="0">
              <a:buNone/>
            </a:pPr>
            <a:r>
              <a:rPr lang="tr-TR" smtClean="0"/>
              <a:t>Asıl metin stillerini düzenle</a:t>
            </a:r>
          </a:p>
        </p:txBody>
      </p:sp>
      <p:sp>
        <p:nvSpPr>
          <p:cNvPr id="5" name="Tarih Yer Tutucusu 4"/>
          <p:cNvSpPr>
            <a:spLocks noGrp="1"/>
          </p:cNvSpPr>
          <p:nvPr>
            <p:ph type="dt" sz="half" idx="10"/>
          </p:nvPr>
        </p:nvSpPr>
        <p:spPr/>
        <p:txBody>
          <a:bodyPr rtlCol="0"/>
          <a:lstStyle/>
          <a:p>
            <a:pPr rtl="0"/>
            <a:fld id="{761D845A-8FA7-44B4-BC79-7F2F2666A993}" type="datetime1">
              <a:rPr lang="tr-TR" smtClean="0"/>
              <a:pPr rtl="0"/>
              <a:t>10.05.2020</a:t>
            </a:fld>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9" name="Serbest 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7" name="Slayt Numarası Yer Tutucusu 6"/>
          <p:cNvSpPr>
            <a:spLocks noGrp="1"/>
          </p:cNvSpPr>
          <p:nvPr>
            <p:ph type="sldNum" sz="quarter" idx="12"/>
          </p:nvPr>
        </p:nvSpPr>
        <p:spPr>
          <a:xfrm>
            <a:off x="531812" y="4983087"/>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smtClean="0"/>
              <a:t>Asıl başlık stili için tıklatın</a:t>
            </a:r>
            <a:endParaRPr lang="tr-TR" dirty="0"/>
          </a:p>
        </p:txBody>
      </p:sp>
      <p:sp>
        <p:nvSpPr>
          <p:cNvPr id="3" name="Dikey Metin Yer Tutucusu 2"/>
          <p:cNvSpPr>
            <a:spLocks noGrp="1"/>
          </p:cNvSpPr>
          <p:nvPr>
            <p:ph type="body" orient="vert" idx="1"/>
          </p:nvPr>
        </p:nvSpPr>
        <p:spPr/>
        <p:txBody>
          <a:bodyPr vert="eaVert" rtlCol="0" anchor="t"/>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4" name="Tarih Yer Tutucusu 3"/>
          <p:cNvSpPr>
            <a:spLocks noGrp="1"/>
          </p:cNvSpPr>
          <p:nvPr>
            <p:ph type="dt" sz="half" idx="10"/>
          </p:nvPr>
        </p:nvSpPr>
        <p:spPr/>
        <p:txBody>
          <a:bodyPr rtlCol="0"/>
          <a:lstStyle/>
          <a:p>
            <a:pPr rtl="0"/>
            <a:fld id="{5B2E7F1A-33F7-47E4-A9FA-B33252C855AD}"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8"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9294812" y="627405"/>
            <a:ext cx="2207601" cy="5283817"/>
          </a:xfrm>
        </p:spPr>
        <p:txBody>
          <a:bodyPr vert="eaVert" rtlCol="0" anchor="ctr"/>
          <a:lstStyle/>
          <a:p>
            <a:pPr rtl="0"/>
            <a:r>
              <a:rPr lang="tr-TR" smtClean="0"/>
              <a:t>Asıl başlık stili için tıklatın</a:t>
            </a:r>
            <a:endParaRPr lang="tr-TR" dirty="0"/>
          </a:p>
        </p:txBody>
      </p:sp>
      <p:sp>
        <p:nvSpPr>
          <p:cNvPr id="3" name="Dikey Metin Yer Tutucusu 2"/>
          <p:cNvSpPr>
            <a:spLocks noGrp="1"/>
          </p:cNvSpPr>
          <p:nvPr>
            <p:ph type="body" orient="vert" idx="1"/>
          </p:nvPr>
        </p:nvSpPr>
        <p:spPr>
          <a:xfrm>
            <a:off x="2589212" y="627405"/>
            <a:ext cx="6477000" cy="5283817"/>
          </a:xfrm>
        </p:spPr>
        <p:txBody>
          <a:bodyPr vert="eaVert" rtlCol="0"/>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4" name="Tarih Yer Tutucusu 3"/>
          <p:cNvSpPr>
            <a:spLocks noGrp="1"/>
          </p:cNvSpPr>
          <p:nvPr>
            <p:ph type="dt" sz="half" idx="10"/>
          </p:nvPr>
        </p:nvSpPr>
        <p:spPr/>
        <p:txBody>
          <a:bodyPr rtlCol="0"/>
          <a:lstStyle/>
          <a:p>
            <a:pPr rtl="0"/>
            <a:fld id="{CF73B657-C3FD-45AE-B7C1-C64265B72E6F}"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8"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2592925" y="624110"/>
            <a:ext cx="8911687" cy="1280890"/>
          </a:xfrm>
        </p:spPr>
        <p:txBody>
          <a:bodyPr rtlCol="0"/>
          <a:lstStyle/>
          <a:p>
            <a:pPr rtl="0"/>
            <a:r>
              <a:rPr lang="tr-TR" smtClean="0"/>
              <a:t>Asıl başlık stili için tıklatın</a:t>
            </a:r>
            <a:endParaRPr lang="tr-TR" dirty="0"/>
          </a:p>
        </p:txBody>
      </p:sp>
      <p:sp>
        <p:nvSpPr>
          <p:cNvPr id="3" name="İçerik Yer Tutucusu 2"/>
          <p:cNvSpPr>
            <a:spLocks noGrp="1"/>
          </p:cNvSpPr>
          <p:nvPr>
            <p:ph idx="1"/>
          </p:nvPr>
        </p:nvSpPr>
        <p:spPr>
          <a:xfrm>
            <a:off x="2589212" y="2133600"/>
            <a:ext cx="8915400" cy="3777622"/>
          </a:xfrm>
        </p:spPr>
        <p:txBody>
          <a:bodyPr rtlCol="0"/>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4" name="Tarih Yer Tutucusu 3"/>
          <p:cNvSpPr>
            <a:spLocks noGrp="1"/>
          </p:cNvSpPr>
          <p:nvPr>
            <p:ph type="dt" sz="half" idx="10"/>
          </p:nvPr>
        </p:nvSpPr>
        <p:spPr/>
        <p:txBody>
          <a:bodyPr rtlCol="0"/>
          <a:lstStyle/>
          <a:p>
            <a:pPr rtl="0"/>
            <a:fld id="{0A9B57F3-1273-4770-B854-4C99CE1EA10F}"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8"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2589212" y="2058750"/>
            <a:ext cx="8915399" cy="1468800"/>
          </a:xfrm>
        </p:spPr>
        <p:txBody>
          <a:bodyPr rtlCol="0" anchor="b"/>
          <a:lstStyle>
            <a:lvl1pPr algn="l">
              <a:defRPr sz="4000" b="0" cap="none"/>
            </a:lvl1pPr>
          </a:lstStyle>
          <a:p>
            <a:pPr rtl="0"/>
            <a:r>
              <a:rPr lang="tr-TR" smtClean="0"/>
              <a:t>Asıl başlık stili için tıklatın</a:t>
            </a:r>
            <a:endParaRPr lang="tr-TR" dirty="0"/>
          </a:p>
        </p:txBody>
      </p:sp>
      <p:sp>
        <p:nvSpPr>
          <p:cNvPr id="3" name="Metin Yer Tutucusu 2"/>
          <p:cNvSpPr>
            <a:spLocks noGrp="1"/>
          </p:cNvSpPr>
          <p:nvPr>
            <p:ph type="body" idx="1"/>
          </p:nvPr>
        </p:nvSpPr>
        <p:spPr>
          <a:xfrm>
            <a:off x="2589212" y="3530129"/>
            <a:ext cx="8915399" cy="860400"/>
          </a:xfrm>
        </p:spPr>
        <p:txBody>
          <a:bodyPr rtlCol="0"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tr-TR" smtClean="0"/>
              <a:t>Asıl metin stillerini düzenle</a:t>
            </a:r>
          </a:p>
        </p:txBody>
      </p:sp>
      <p:sp>
        <p:nvSpPr>
          <p:cNvPr id="4" name="Tarih Yer Tutucusu 3"/>
          <p:cNvSpPr>
            <a:spLocks noGrp="1"/>
          </p:cNvSpPr>
          <p:nvPr>
            <p:ph type="dt" sz="half" idx="10"/>
          </p:nvPr>
        </p:nvSpPr>
        <p:spPr/>
        <p:txBody>
          <a:bodyPr rtlCol="0"/>
          <a:lstStyle/>
          <a:p>
            <a:pPr rtl="0"/>
            <a:fld id="{FDD9F263-65FD-4443-A656-7AB96D81B87D}" type="datetime1">
              <a:rPr lang="tr-TR" smtClean="0"/>
              <a:pPr rtl="0"/>
              <a:t>10.05.2020</a:t>
            </a:fld>
            <a:endParaRPr lang="tr-TR" dirty="0"/>
          </a:p>
        </p:txBody>
      </p:sp>
      <p:sp>
        <p:nvSpPr>
          <p:cNvPr id="5" name="Alt Bilgi Yer Tutucusu 4"/>
          <p:cNvSpPr>
            <a:spLocks noGrp="1"/>
          </p:cNvSpPr>
          <p:nvPr>
            <p:ph type="ftr" sz="quarter" idx="11"/>
          </p:nvPr>
        </p:nvSpPr>
        <p:spPr/>
        <p:txBody>
          <a:bodyPr rtlCol="0"/>
          <a:lstStyle/>
          <a:p>
            <a:pPr rtl="0"/>
            <a:endParaRPr lang="tr-TR" dirty="0"/>
          </a:p>
        </p:txBody>
      </p:sp>
      <p:sp>
        <p:nvSpPr>
          <p:cNvPr id="9" name="Serbest 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6" name="Slayt Numarası Yer Tutucusu 5"/>
          <p:cNvSpPr>
            <a:spLocks noGrp="1"/>
          </p:cNvSpPr>
          <p:nvPr>
            <p:ph type="sldNum" sz="quarter" idx="12"/>
          </p:nvPr>
        </p:nvSpPr>
        <p:spPr>
          <a:xfrm>
            <a:off x="531812" y="3244139"/>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Başlık 7"/>
          <p:cNvSpPr>
            <a:spLocks noGrp="1"/>
          </p:cNvSpPr>
          <p:nvPr>
            <p:ph type="title"/>
          </p:nvPr>
        </p:nvSpPr>
        <p:spPr/>
        <p:txBody>
          <a:bodyPr rtlCol="0"/>
          <a:lstStyle/>
          <a:p>
            <a:pPr rtl="0"/>
            <a:r>
              <a:rPr lang="tr-TR" smtClean="0"/>
              <a:t>Asıl başlık stili için tıklatın</a:t>
            </a:r>
            <a:endParaRPr lang="tr-TR" dirty="0"/>
          </a:p>
        </p:txBody>
      </p:sp>
      <p:sp>
        <p:nvSpPr>
          <p:cNvPr id="3" name="İçerik Yer Tutucusu 2"/>
          <p:cNvSpPr>
            <a:spLocks noGrp="1"/>
          </p:cNvSpPr>
          <p:nvPr>
            <p:ph sz="half" idx="1"/>
          </p:nvPr>
        </p:nvSpPr>
        <p:spPr>
          <a:xfrm>
            <a:off x="2589212" y="2133600"/>
            <a:ext cx="4313864" cy="3777622"/>
          </a:xfrm>
        </p:spPr>
        <p:txBody>
          <a:bodyPr rtlCol="0">
            <a:normAutofit/>
          </a:bodyPr>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4" name="İçerik Yer Tutucusu 3"/>
          <p:cNvSpPr>
            <a:spLocks noGrp="1"/>
          </p:cNvSpPr>
          <p:nvPr>
            <p:ph sz="half" idx="2"/>
          </p:nvPr>
        </p:nvSpPr>
        <p:spPr>
          <a:xfrm>
            <a:off x="7190747" y="2126222"/>
            <a:ext cx="4313864" cy="3777622"/>
          </a:xfrm>
        </p:spPr>
        <p:txBody>
          <a:bodyPr rtlCol="0">
            <a:normAutofit/>
          </a:bodyPr>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5" name="Tarih Yer Tutucusu 4"/>
          <p:cNvSpPr>
            <a:spLocks noGrp="1"/>
          </p:cNvSpPr>
          <p:nvPr>
            <p:ph type="dt" sz="half" idx="10"/>
          </p:nvPr>
        </p:nvSpPr>
        <p:spPr/>
        <p:txBody>
          <a:bodyPr rtlCol="0"/>
          <a:lstStyle/>
          <a:p>
            <a:pPr rtl="0"/>
            <a:fld id="{2A672DBE-EC5D-4113-A71A-1006099287C3}" type="datetime1">
              <a:rPr lang="tr-TR" smtClean="0"/>
              <a:pPr rtl="0"/>
              <a:t>10.05.2020</a:t>
            </a:fld>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10"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11" name="Slayt Numarası Yer Tutucusu 5"/>
          <p:cNvSpPr>
            <a:spLocks noGrp="1"/>
          </p:cNvSpPr>
          <p:nvPr>
            <p:ph type="sldNum" sz="quarter" idx="12"/>
          </p:nvPr>
        </p:nvSpPr>
        <p:spPr>
          <a:xfrm>
            <a:off x="531812" y="787782"/>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Başlık 9"/>
          <p:cNvSpPr>
            <a:spLocks noGrp="1"/>
          </p:cNvSpPr>
          <p:nvPr>
            <p:ph type="title"/>
          </p:nvPr>
        </p:nvSpPr>
        <p:spPr/>
        <p:txBody>
          <a:bodyPr rtlCol="0"/>
          <a:lstStyle/>
          <a:p>
            <a:pPr rtl="0"/>
            <a:r>
              <a:rPr lang="tr-TR" smtClean="0"/>
              <a:t>Asıl başlık stili için tıklatın</a:t>
            </a:r>
            <a:endParaRPr lang="tr-TR" dirty="0"/>
          </a:p>
        </p:txBody>
      </p:sp>
      <p:sp>
        <p:nvSpPr>
          <p:cNvPr id="3" name="Metin Yer Tutucusu 2"/>
          <p:cNvSpPr>
            <a:spLocks noGrp="1"/>
          </p:cNvSpPr>
          <p:nvPr>
            <p:ph type="body" idx="1"/>
          </p:nvPr>
        </p:nvSpPr>
        <p:spPr>
          <a:xfrm>
            <a:off x="2939373" y="1972703"/>
            <a:ext cx="3992732"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smtClean="0"/>
              <a:t>Asıl metin stillerini düzenle</a:t>
            </a:r>
          </a:p>
        </p:txBody>
      </p:sp>
      <p:sp>
        <p:nvSpPr>
          <p:cNvPr id="4" name="İçerik Yer Tutucusu 3"/>
          <p:cNvSpPr>
            <a:spLocks noGrp="1"/>
          </p:cNvSpPr>
          <p:nvPr>
            <p:ph sz="half" idx="2"/>
          </p:nvPr>
        </p:nvSpPr>
        <p:spPr>
          <a:xfrm>
            <a:off x="2589212" y="2548966"/>
            <a:ext cx="4342893" cy="3354060"/>
          </a:xfrm>
        </p:spPr>
        <p:txBody>
          <a:bodyPr rtlCol="0">
            <a:normAutofit/>
          </a:bodyPr>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5" name="Metin Yer Tutucusu 4"/>
          <p:cNvSpPr>
            <a:spLocks noGrp="1"/>
          </p:cNvSpPr>
          <p:nvPr>
            <p:ph type="body" sz="quarter" idx="3"/>
          </p:nvPr>
        </p:nvSpPr>
        <p:spPr>
          <a:xfrm>
            <a:off x="7506629" y="1969475"/>
            <a:ext cx="3999001"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smtClean="0"/>
              <a:t>Asıl metin stillerini düzenle</a:t>
            </a:r>
          </a:p>
        </p:txBody>
      </p:sp>
      <p:sp>
        <p:nvSpPr>
          <p:cNvPr id="6" name="İçerik Yer Tutucusu 5"/>
          <p:cNvSpPr>
            <a:spLocks noGrp="1"/>
          </p:cNvSpPr>
          <p:nvPr>
            <p:ph sz="quarter" idx="4"/>
          </p:nvPr>
        </p:nvSpPr>
        <p:spPr>
          <a:xfrm>
            <a:off x="7166957" y="2545738"/>
            <a:ext cx="4338674" cy="3354060"/>
          </a:xfrm>
        </p:spPr>
        <p:txBody>
          <a:bodyPr rtlCol="0">
            <a:normAutofit/>
          </a:bodyPr>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7" name="Tarih Yer Tutucusu 6"/>
          <p:cNvSpPr>
            <a:spLocks noGrp="1"/>
          </p:cNvSpPr>
          <p:nvPr>
            <p:ph type="dt" sz="half" idx="10"/>
          </p:nvPr>
        </p:nvSpPr>
        <p:spPr/>
        <p:txBody>
          <a:bodyPr rtlCol="0"/>
          <a:lstStyle/>
          <a:p>
            <a:pPr rtl="0"/>
            <a:fld id="{FC250497-FB8F-47E4-8F9B-11E87FF2F1A5}" type="datetime1">
              <a:rPr lang="tr-TR" smtClean="0"/>
              <a:pPr rtl="0"/>
              <a:t>10.05.2020</a:t>
            </a:fld>
            <a:endParaRPr lang="tr-TR" dirty="0"/>
          </a:p>
        </p:txBody>
      </p:sp>
      <p:sp>
        <p:nvSpPr>
          <p:cNvPr id="8" name="Alt Bilgi Yer Tutucusu 7"/>
          <p:cNvSpPr>
            <a:spLocks noGrp="1"/>
          </p:cNvSpPr>
          <p:nvPr>
            <p:ph type="ftr" sz="quarter" idx="11"/>
          </p:nvPr>
        </p:nvSpPr>
        <p:spPr/>
        <p:txBody>
          <a:bodyPr rtlCol="0"/>
          <a:lstStyle/>
          <a:p>
            <a:pPr rtl="0"/>
            <a:endParaRPr lang="tr-TR" dirty="0"/>
          </a:p>
        </p:txBody>
      </p:sp>
      <p:sp>
        <p:nvSpPr>
          <p:cNvPr id="12"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13" name="Slayt Numarası Yer Tutucusu 5"/>
          <p:cNvSpPr>
            <a:spLocks noGrp="1"/>
          </p:cNvSpPr>
          <p:nvPr>
            <p:ph type="sldNum" sz="quarter" idx="12"/>
          </p:nvPr>
        </p:nvSpPr>
        <p:spPr>
          <a:xfrm>
            <a:off x="531812" y="787782"/>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smtClean="0"/>
              <a:t>Asıl başlık stili için tıklatın</a:t>
            </a:r>
            <a:endParaRPr lang="tr-TR" dirty="0"/>
          </a:p>
        </p:txBody>
      </p:sp>
      <p:sp>
        <p:nvSpPr>
          <p:cNvPr id="3" name="Tarih Yer Tutucusu 2"/>
          <p:cNvSpPr>
            <a:spLocks noGrp="1"/>
          </p:cNvSpPr>
          <p:nvPr>
            <p:ph type="dt" sz="half" idx="10"/>
          </p:nvPr>
        </p:nvSpPr>
        <p:spPr/>
        <p:txBody>
          <a:bodyPr rtlCol="0"/>
          <a:lstStyle/>
          <a:p>
            <a:pPr rtl="0"/>
            <a:fld id="{3FD1BEBC-6CE1-4848-B030-503A5F84A505}" type="datetime1">
              <a:rPr lang="tr-TR" smtClean="0"/>
              <a:pPr rtl="0"/>
              <a:t>10.05.2020</a:t>
            </a:fld>
            <a:endParaRPr lang="tr-TR" dirty="0"/>
          </a:p>
        </p:txBody>
      </p:sp>
      <p:sp>
        <p:nvSpPr>
          <p:cNvPr id="4" name="Alt Bilgi Yer Tutucusu 3"/>
          <p:cNvSpPr>
            <a:spLocks noGrp="1"/>
          </p:cNvSpPr>
          <p:nvPr>
            <p:ph type="ftr" sz="quarter" idx="11"/>
          </p:nvPr>
        </p:nvSpPr>
        <p:spPr/>
        <p:txBody>
          <a:bodyPr rtlCol="0"/>
          <a:lstStyle/>
          <a:p>
            <a:pPr rtl="0"/>
            <a:endParaRPr lang="tr-TR" dirty="0"/>
          </a:p>
        </p:txBody>
      </p:sp>
      <p:sp>
        <p:nvSpPr>
          <p:cNvPr id="7"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5" name="Slayt Numarası Yer Tutucusu 4"/>
          <p:cNvSpPr>
            <a:spLocks noGrp="1"/>
          </p:cNvSpPr>
          <p:nvPr>
            <p:ph type="sldNum" sz="quarter" idx="12"/>
          </p:nvPr>
        </p:nvSpPr>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350616D0-28E5-492D-BF06-785D1E7C9DEA}" type="datetime1">
              <a:rPr lang="tr-TR" smtClean="0"/>
              <a:pPr rtl="0"/>
              <a:t>10.05.2020</a:t>
            </a:fld>
            <a:endParaRPr lang="tr-TR" dirty="0"/>
          </a:p>
        </p:txBody>
      </p:sp>
      <p:sp>
        <p:nvSpPr>
          <p:cNvPr id="3" name="Alt Bilgi Yer Tutucusu 2"/>
          <p:cNvSpPr>
            <a:spLocks noGrp="1"/>
          </p:cNvSpPr>
          <p:nvPr>
            <p:ph type="ftr" sz="quarter" idx="11"/>
          </p:nvPr>
        </p:nvSpPr>
        <p:spPr/>
        <p:txBody>
          <a:bodyPr rtlCol="0"/>
          <a:lstStyle/>
          <a:p>
            <a:pPr rtl="0"/>
            <a:endParaRPr lang="tr-TR" dirty="0"/>
          </a:p>
        </p:txBody>
      </p:sp>
      <p:sp>
        <p:nvSpPr>
          <p:cNvPr id="6"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4" name="Slayt Numarası Yer Tutucusu 3"/>
          <p:cNvSpPr>
            <a:spLocks noGrp="1"/>
          </p:cNvSpPr>
          <p:nvPr>
            <p:ph type="sldNum" sz="quarter" idx="12"/>
          </p:nvPr>
        </p:nvSpPr>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2589212" y="446088"/>
            <a:ext cx="3505199" cy="976312"/>
          </a:xfrm>
        </p:spPr>
        <p:txBody>
          <a:bodyPr rtlCol="0" anchor="b"/>
          <a:lstStyle>
            <a:lvl1pPr algn="l">
              <a:defRPr sz="2000" b="0"/>
            </a:lvl1pPr>
          </a:lstStyle>
          <a:p>
            <a:pPr rtl="0"/>
            <a:r>
              <a:rPr lang="tr-TR" smtClean="0"/>
              <a:t>Asıl başlık stili için tıklatın</a:t>
            </a:r>
            <a:endParaRPr lang="tr-TR" dirty="0"/>
          </a:p>
        </p:txBody>
      </p:sp>
      <p:sp>
        <p:nvSpPr>
          <p:cNvPr id="3" name="İçerik Yer Tutucusu 2"/>
          <p:cNvSpPr>
            <a:spLocks noGrp="1"/>
          </p:cNvSpPr>
          <p:nvPr>
            <p:ph idx="1"/>
          </p:nvPr>
        </p:nvSpPr>
        <p:spPr>
          <a:xfrm>
            <a:off x="6323012" y="446088"/>
            <a:ext cx="5181600" cy="5414963"/>
          </a:xfrm>
        </p:spPr>
        <p:txBody>
          <a:bodyPr rtlCol="0" anchor="ctr">
            <a:normAutofit/>
          </a:bodyPr>
          <a:lstStyle/>
          <a:p>
            <a:pPr lvl="0" rtl="0"/>
            <a:r>
              <a:rPr lang="tr-TR" smtClean="0"/>
              <a:t>Asıl metin stillerini düzenle</a:t>
            </a:r>
          </a:p>
          <a:p>
            <a:pPr lvl="1" rtl="0"/>
            <a:r>
              <a:rPr lang="tr-TR" smtClean="0"/>
              <a:t>İkinci düzey</a:t>
            </a:r>
          </a:p>
          <a:p>
            <a:pPr lvl="2" rtl="0"/>
            <a:r>
              <a:rPr lang="tr-TR" smtClean="0"/>
              <a:t>Üçüncü düzey</a:t>
            </a:r>
          </a:p>
          <a:p>
            <a:pPr lvl="3" rtl="0"/>
            <a:r>
              <a:rPr lang="tr-TR" smtClean="0"/>
              <a:t>Dördüncü düzey</a:t>
            </a:r>
          </a:p>
          <a:p>
            <a:pPr lvl="4" rtl="0"/>
            <a:r>
              <a:rPr lang="tr-TR" smtClean="0"/>
              <a:t>Beşinci düzey</a:t>
            </a:r>
            <a:endParaRPr lang="tr-TR" dirty="0"/>
          </a:p>
        </p:txBody>
      </p:sp>
      <p:sp>
        <p:nvSpPr>
          <p:cNvPr id="4" name="Metin Yer Tutucusu 3"/>
          <p:cNvSpPr>
            <a:spLocks noGrp="1"/>
          </p:cNvSpPr>
          <p:nvPr>
            <p:ph type="body" sz="half" idx="2"/>
          </p:nvPr>
        </p:nvSpPr>
        <p:spPr>
          <a:xfrm>
            <a:off x="2589212" y="1598613"/>
            <a:ext cx="3505199" cy="4262436"/>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smtClean="0"/>
              <a:t>Asıl metin stillerini düzenle</a:t>
            </a:r>
          </a:p>
        </p:txBody>
      </p:sp>
      <p:sp>
        <p:nvSpPr>
          <p:cNvPr id="5" name="Tarih Yer Tutucusu 4"/>
          <p:cNvSpPr>
            <a:spLocks noGrp="1"/>
          </p:cNvSpPr>
          <p:nvPr>
            <p:ph type="dt" sz="half" idx="10"/>
          </p:nvPr>
        </p:nvSpPr>
        <p:spPr/>
        <p:txBody>
          <a:bodyPr rtlCol="0"/>
          <a:lstStyle/>
          <a:p>
            <a:pPr rtl="0"/>
            <a:fld id="{BFDFDB36-506C-4ADC-97C3-F5455E301E69}" type="datetime1">
              <a:rPr lang="tr-TR" smtClean="0"/>
              <a:pPr rtl="0"/>
              <a:t>10.05.2020</a:t>
            </a:fld>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9" name="Serbest 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7" name="Slayt Numarası Yer Tutucusu 6"/>
          <p:cNvSpPr>
            <a:spLocks noGrp="1"/>
          </p:cNvSpPr>
          <p:nvPr>
            <p:ph type="sldNum" sz="quarter" idx="12"/>
          </p:nvPr>
        </p:nvSpPr>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589213" y="4800600"/>
            <a:ext cx="8915400" cy="566738"/>
          </a:xfrm>
        </p:spPr>
        <p:txBody>
          <a:bodyPr rtlCol="0" anchor="b">
            <a:normAutofit/>
          </a:bodyPr>
          <a:lstStyle>
            <a:lvl1pPr algn="l">
              <a:defRPr sz="2400" b="0"/>
            </a:lvl1pPr>
          </a:lstStyle>
          <a:p>
            <a:pPr rtl="0"/>
            <a:r>
              <a:rPr lang="tr-TR" smtClean="0"/>
              <a:t>Asıl başlık stili için tıklatın</a:t>
            </a:r>
            <a:endParaRPr lang="tr-TR" dirty="0"/>
          </a:p>
        </p:txBody>
      </p:sp>
      <p:sp>
        <p:nvSpPr>
          <p:cNvPr id="3" name="Resim Yer Tutucusu 2"/>
          <p:cNvSpPr>
            <a:spLocks noGrp="1" noChangeAspect="1"/>
          </p:cNvSpPr>
          <p:nvPr>
            <p:ph type="pic" idx="1"/>
          </p:nvPr>
        </p:nvSpPr>
        <p:spPr>
          <a:xfrm>
            <a:off x="2589212" y="634965"/>
            <a:ext cx="8915400" cy="3854970"/>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smtClean="0"/>
              <a:t>Resim eklemek için simgeyi tıklatın</a:t>
            </a:r>
            <a:endParaRPr lang="tr-TR" dirty="0"/>
          </a:p>
        </p:txBody>
      </p:sp>
      <p:sp>
        <p:nvSpPr>
          <p:cNvPr id="4" name="Metin Yer Tutucusu 3"/>
          <p:cNvSpPr>
            <a:spLocks noGrp="1"/>
          </p:cNvSpPr>
          <p:nvPr>
            <p:ph type="body" sz="half" idx="2"/>
          </p:nvPr>
        </p:nvSpPr>
        <p:spPr>
          <a:xfrm>
            <a:off x="2589213" y="5367338"/>
            <a:ext cx="8915400" cy="493712"/>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smtClean="0"/>
              <a:t>Asıl metin stillerini düzenle</a:t>
            </a:r>
          </a:p>
        </p:txBody>
      </p:sp>
      <p:sp>
        <p:nvSpPr>
          <p:cNvPr id="5" name="Tarih Yer Tutucusu 4"/>
          <p:cNvSpPr>
            <a:spLocks noGrp="1"/>
          </p:cNvSpPr>
          <p:nvPr>
            <p:ph type="dt" sz="half" idx="10"/>
          </p:nvPr>
        </p:nvSpPr>
        <p:spPr/>
        <p:txBody>
          <a:bodyPr rtlCol="0"/>
          <a:lstStyle/>
          <a:p>
            <a:pPr rtl="0"/>
            <a:fld id="{92CEC4A0-00E8-4BBA-AF31-BE4D0B8BA62E}" type="datetime1">
              <a:rPr lang="tr-TR" smtClean="0"/>
              <a:pPr rtl="0"/>
              <a:t>10.05.2020</a:t>
            </a:fld>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9" name="Serbest 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dirty="0"/>
          </a:p>
        </p:txBody>
      </p:sp>
      <p:sp>
        <p:nvSpPr>
          <p:cNvPr id="7" name="Slayt Numarası Yer Tutucusu 6"/>
          <p:cNvSpPr>
            <a:spLocks noGrp="1"/>
          </p:cNvSpPr>
          <p:nvPr>
            <p:ph type="sldNum" sz="quarter" idx="12"/>
          </p:nvPr>
        </p:nvSpPr>
        <p:spPr>
          <a:xfrm>
            <a:off x="531812" y="4983087"/>
            <a:ext cx="779767" cy="365125"/>
          </a:xfrm>
        </p:spPr>
        <p:txBody>
          <a:bodyPr rtlCol="0"/>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up 22"/>
          <p:cNvGrpSpPr/>
          <p:nvPr/>
        </p:nvGrpSpPr>
        <p:grpSpPr>
          <a:xfrm>
            <a:off x="1" y="228600"/>
            <a:ext cx="2851516" cy="6638628"/>
            <a:chOff x="2487613" y="285750"/>
            <a:chExt cx="2428875" cy="5654676"/>
          </a:xfrm>
          <a:solidFill>
            <a:schemeClr val="accent1">
              <a:lumMod val="75000"/>
              <a:alpha val="40000"/>
            </a:schemeClr>
          </a:solidFill>
        </p:grpSpPr>
        <p:sp>
          <p:nvSpPr>
            <p:cNvPr id="24" name="Serbest 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Serbest 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Serbest 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Serbest 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Serbest 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Serbest 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Serbest 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Serbest 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Serbest 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Serbest 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Serbest 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Serbest 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up 9"/>
          <p:cNvGrpSpPr/>
          <p:nvPr/>
        </p:nvGrpSpPr>
        <p:grpSpPr>
          <a:xfrm>
            <a:off x="27221" y="-30"/>
            <a:ext cx="2356674" cy="6853283"/>
            <a:chOff x="6627813" y="195452"/>
            <a:chExt cx="1952625" cy="5678299"/>
          </a:xfrm>
          <a:solidFill>
            <a:schemeClr val="accent1"/>
          </a:solidFill>
        </p:grpSpPr>
        <p:sp>
          <p:nvSpPr>
            <p:cNvPr id="11" name="Serbest 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Serbest 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Serbest 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Serbest 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Serbest 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Serbest 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Serbest 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Serbest 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Serbest 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Serbest biçi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Serbest 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Serbest 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Dikdörtgen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dirty="0"/>
          </a:p>
        </p:txBody>
      </p:sp>
      <p:sp>
        <p:nvSpPr>
          <p:cNvPr id="2" name="Başlık Yer Tutucusu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pPr rtl="0"/>
            <a:r>
              <a:rPr lang="tr-TR"/>
              <a:t>Asıl başlık stilini düzenlemek için tıklayın</a:t>
            </a:r>
            <a:endParaRPr lang="tr-TR" dirty="0"/>
          </a:p>
        </p:txBody>
      </p:sp>
      <p:sp>
        <p:nvSpPr>
          <p:cNvPr id="3" name="Metin Yer Tutucusu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rtl="0"/>
            <a:r>
              <a:rPr lang="tr-TR"/>
              <a:t>Asıl metin stillerini düzenle</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
        <p:nvSpPr>
          <p:cNvPr id="4" name="Tarih Yer Tutucusu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C4B293EE-74A0-43BC-ADCA-9597F3178FC5}" type="datetime1">
              <a:rPr lang="tr-TR" smtClean="0"/>
              <a:pPr rtl="0"/>
              <a:t>10.05.2020</a:t>
            </a:fld>
            <a:endParaRPr lang="tr-TR" dirty="0"/>
          </a:p>
        </p:txBody>
      </p:sp>
      <p:sp>
        <p:nvSpPr>
          <p:cNvPr id="5" name="Alt Bilgi Yer Tutucusu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tr-TR" dirty="0"/>
          </a:p>
        </p:txBody>
      </p:sp>
      <p:sp>
        <p:nvSpPr>
          <p:cNvPr id="6" name="Slayt Numarası Yer Tutucusu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rtl="0"/>
            <a:fld id="{D57F1E4F-1CFF-5643-939E-217C01CDF565}" type="slidenum">
              <a:rPr lang="tr-TR" smtClean="0"/>
              <a:pPr rtl="0"/>
              <a:t>‹#›</a:t>
            </a:fld>
            <a:endParaRPr lang="tr-TR" dirty="0"/>
          </a:p>
        </p:txBody>
      </p:sp>
    </p:spTree>
    <p:extLst>
      <p:ext uri="{BB962C8B-B14F-4D97-AF65-F5344CB8AC3E}">
        <p14:creationId xmlns:p14="http://schemas.microsoft.com/office/powerpoint/2010/main" xmlns=""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Dikdörtgen 17">
            <a:extLst>
              <a:ext uri="{FF2B5EF4-FFF2-40B4-BE49-F238E27FC236}">
                <a16:creationId xmlns:a16="http://schemas.microsoft.com/office/drawing/2014/main" xmlns="" id="{93F2CC0B-D5F1-40B8-9CC6-4A36850B66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dirty="0"/>
          </a:p>
        </p:txBody>
      </p:sp>
      <p:pic>
        <p:nvPicPr>
          <p:cNvPr id="5" name="Resim 4" descr="ışık spotları">
            <a:extLst>
              <a:ext uri="{FF2B5EF4-FFF2-40B4-BE49-F238E27FC236}">
                <a16:creationId xmlns:a16="http://schemas.microsoft.com/office/drawing/2014/main" xmlns=""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xmlns=""/>
              </a:ext>
            </a:extLst>
          </a:blip>
          <a:srcRect/>
          <a:stretch/>
        </p:blipFill>
        <p:spPr>
          <a:xfrm>
            <a:off x="-1" y="10"/>
            <a:ext cx="12192000" cy="6857990"/>
          </a:xfrm>
          <a:prstGeom prst="rect">
            <a:avLst/>
          </a:prstGeom>
        </p:spPr>
      </p:pic>
      <p:sp>
        <p:nvSpPr>
          <p:cNvPr id="2" name="Başlık 1">
            <a:extLst>
              <a:ext uri="{FF2B5EF4-FFF2-40B4-BE49-F238E27FC236}">
                <a16:creationId xmlns:a16="http://schemas.microsoft.com/office/drawing/2014/main" xmlns="" id="{F266081D-517B-5D43-A7B4-E67DDEDC0B31}"/>
              </a:ext>
            </a:extLst>
          </p:cNvPr>
          <p:cNvSpPr>
            <a:spLocks noGrp="1"/>
          </p:cNvSpPr>
          <p:nvPr>
            <p:ph type="ctrTitle"/>
          </p:nvPr>
        </p:nvSpPr>
        <p:spPr>
          <a:xfrm>
            <a:off x="2589213" y="2514600"/>
            <a:ext cx="8915399" cy="2262781"/>
          </a:xfrm>
        </p:spPr>
        <p:txBody>
          <a:bodyPr rtlCol="0">
            <a:normAutofit/>
          </a:bodyPr>
          <a:lstStyle/>
          <a:p>
            <a:r>
              <a:rPr lang="tr-TR" dirty="0" err="1" smtClean="0"/>
              <a:t>Introducing</a:t>
            </a:r>
            <a:r>
              <a:rPr lang="tr-TR" dirty="0" smtClean="0"/>
              <a:t> </a:t>
            </a:r>
            <a:r>
              <a:rPr lang="tr-TR" dirty="0"/>
              <a:t>Yourself </a:t>
            </a:r>
          </a:p>
        </p:txBody>
      </p:sp>
      <p:sp>
        <p:nvSpPr>
          <p:cNvPr id="13" name="Alt Başlık 12">
            <a:extLst>
              <a:ext uri="{FF2B5EF4-FFF2-40B4-BE49-F238E27FC236}">
                <a16:creationId xmlns:a16="http://schemas.microsoft.com/office/drawing/2014/main" xmlns="" id="{F05262DB-6398-4AF9-96A3-041CFB112303}"/>
              </a:ext>
            </a:extLst>
          </p:cNvPr>
          <p:cNvSpPr>
            <a:spLocks noGrp="1"/>
          </p:cNvSpPr>
          <p:nvPr>
            <p:ph type="subTitle" idx="1"/>
          </p:nvPr>
        </p:nvSpPr>
        <p:spPr>
          <a:xfrm>
            <a:off x="2589213" y="4777379"/>
            <a:ext cx="8915399" cy="1126283"/>
          </a:xfrm>
        </p:spPr>
        <p:txBody>
          <a:bodyPr rtlCol="0">
            <a:normAutofit/>
          </a:bodyPr>
          <a:lstStyle/>
          <a:p>
            <a:pPr rtl="0"/>
            <a:endParaRPr lang="tr-TR" dirty="0"/>
          </a:p>
        </p:txBody>
      </p:sp>
      <p:grpSp>
        <p:nvGrpSpPr>
          <p:cNvPr id="20" name="Grup 19">
            <a:extLst>
              <a:ext uri="{FF2B5EF4-FFF2-40B4-BE49-F238E27FC236}">
                <a16:creationId xmlns:a16="http://schemas.microsoft.com/office/drawing/2014/main" xmlns="" id="{631C6CE6-1810-44ED-A6D7-3FF53040AE20}"/>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a:solidFill>
            <a:schemeClr val="accent1">
              <a:lumMod val="75000"/>
              <a:alpha val="40000"/>
            </a:schemeClr>
          </a:solidFill>
        </p:grpSpPr>
        <p:sp>
          <p:nvSpPr>
            <p:cNvPr id="21" name="Serbest Form 11">
              <a:extLst>
                <a:ext uri="{FF2B5EF4-FFF2-40B4-BE49-F238E27FC236}">
                  <a16:creationId xmlns:a16="http://schemas.microsoft.com/office/drawing/2014/main" xmlns="" id="{1F6D8BFE-D0D0-4BAE-9D5A-701DE7D3CEE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Serbest Form 12">
              <a:extLst>
                <a:ext uri="{FF2B5EF4-FFF2-40B4-BE49-F238E27FC236}">
                  <a16:creationId xmlns:a16="http://schemas.microsoft.com/office/drawing/2014/main" xmlns="" id="{53F86D30-CEDB-4D96-AF73-AA3CD5A437B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Serbest Form 13">
              <a:extLst>
                <a:ext uri="{FF2B5EF4-FFF2-40B4-BE49-F238E27FC236}">
                  <a16:creationId xmlns:a16="http://schemas.microsoft.com/office/drawing/2014/main" xmlns="" id="{F5187540-C4C8-410C-A395-69FCB1C86C2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Serbest Form 14">
              <a:extLst>
                <a:ext uri="{FF2B5EF4-FFF2-40B4-BE49-F238E27FC236}">
                  <a16:creationId xmlns:a16="http://schemas.microsoft.com/office/drawing/2014/main" xmlns="" id="{75BD6E4A-797C-451B-B08F-D99C1A9D1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Serbest Form 15">
              <a:extLst>
                <a:ext uri="{FF2B5EF4-FFF2-40B4-BE49-F238E27FC236}">
                  <a16:creationId xmlns:a16="http://schemas.microsoft.com/office/drawing/2014/main" xmlns="" id="{0D241082-BAFA-462E-827B-5814B020F5C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Serbest Form 16">
              <a:extLst>
                <a:ext uri="{FF2B5EF4-FFF2-40B4-BE49-F238E27FC236}">
                  <a16:creationId xmlns:a16="http://schemas.microsoft.com/office/drawing/2014/main" xmlns="" id="{2920CCBD-116D-450B-9608-99F05F7D78A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Serbest Form 17">
              <a:extLst>
                <a:ext uri="{FF2B5EF4-FFF2-40B4-BE49-F238E27FC236}">
                  <a16:creationId xmlns:a16="http://schemas.microsoft.com/office/drawing/2014/main" xmlns="" id="{A57CD3DE-CEAF-4BD4-A5EF-24B3E622BB5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Serbest Form 18">
              <a:extLst>
                <a:ext uri="{FF2B5EF4-FFF2-40B4-BE49-F238E27FC236}">
                  <a16:creationId xmlns:a16="http://schemas.microsoft.com/office/drawing/2014/main" xmlns="" id="{4EC3258C-366B-4629-A7D3-5173D3637D8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Serbest Form 19">
              <a:extLst>
                <a:ext uri="{FF2B5EF4-FFF2-40B4-BE49-F238E27FC236}">
                  <a16:creationId xmlns:a16="http://schemas.microsoft.com/office/drawing/2014/main" xmlns="" id="{D444D63A-CE2B-4ACD-BA0E-4ADECAD86F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Serbest Form 20">
              <a:extLst>
                <a:ext uri="{FF2B5EF4-FFF2-40B4-BE49-F238E27FC236}">
                  <a16:creationId xmlns:a16="http://schemas.microsoft.com/office/drawing/2014/main" xmlns="" id="{7A504DF6-187A-4A54-96E8-3F3F28AAAA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Serbest Form 21">
              <a:extLst>
                <a:ext uri="{FF2B5EF4-FFF2-40B4-BE49-F238E27FC236}">
                  <a16:creationId xmlns:a16="http://schemas.microsoft.com/office/drawing/2014/main" xmlns="" id="{FE04C6F5-6DC5-4C7E-9278-9BE624FC782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Serbest Form 22">
              <a:extLst>
                <a:ext uri="{FF2B5EF4-FFF2-40B4-BE49-F238E27FC236}">
                  <a16:creationId xmlns:a16="http://schemas.microsoft.com/office/drawing/2014/main" xmlns="" id="{94A02D9B-E6A9-4D6A-9D2A-D81C7680245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up 33">
            <a:extLst>
              <a:ext uri="{FF2B5EF4-FFF2-40B4-BE49-F238E27FC236}">
                <a16:creationId xmlns:a16="http://schemas.microsoft.com/office/drawing/2014/main" xmlns="" id="{B78034A6-3565-46AA-9E73-1C954666ABB4}"/>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30"/>
            <a:ext cx="2356675" cy="6853284"/>
            <a:chOff x="6627813" y="195452"/>
            <a:chExt cx="1952625" cy="5678299"/>
          </a:xfrm>
          <a:solidFill>
            <a:schemeClr val="accent1"/>
          </a:solidFill>
        </p:grpSpPr>
        <p:sp>
          <p:nvSpPr>
            <p:cNvPr id="35" name="Serbest Form 27">
              <a:extLst>
                <a:ext uri="{FF2B5EF4-FFF2-40B4-BE49-F238E27FC236}">
                  <a16:creationId xmlns:a16="http://schemas.microsoft.com/office/drawing/2014/main" xmlns="" id="{04947AA2-A772-42CB-9CEC-065095D3DC7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Serbest Form 28">
              <a:extLst>
                <a:ext uri="{FF2B5EF4-FFF2-40B4-BE49-F238E27FC236}">
                  <a16:creationId xmlns:a16="http://schemas.microsoft.com/office/drawing/2014/main" xmlns="" id="{83C52D84-DEC1-4E16-972E-8EEA5D52245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Serbest Form 29">
              <a:extLst>
                <a:ext uri="{FF2B5EF4-FFF2-40B4-BE49-F238E27FC236}">
                  <a16:creationId xmlns:a16="http://schemas.microsoft.com/office/drawing/2014/main" xmlns="" id="{2036A28D-EF09-41F7-906F-CF4053615A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Serbest Form 30">
              <a:extLst>
                <a:ext uri="{FF2B5EF4-FFF2-40B4-BE49-F238E27FC236}">
                  <a16:creationId xmlns:a16="http://schemas.microsoft.com/office/drawing/2014/main" xmlns="" id="{EE8D92C7-C907-4120-95E3-80E3DC85BB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Serbest Form 31">
              <a:extLst>
                <a:ext uri="{FF2B5EF4-FFF2-40B4-BE49-F238E27FC236}">
                  <a16:creationId xmlns:a16="http://schemas.microsoft.com/office/drawing/2014/main" xmlns="" id="{BBCEAAB8-CD22-41D7-B330-702682A27CE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Serbest Form 32">
              <a:extLst>
                <a:ext uri="{FF2B5EF4-FFF2-40B4-BE49-F238E27FC236}">
                  <a16:creationId xmlns:a16="http://schemas.microsoft.com/office/drawing/2014/main" xmlns="" id="{6BBC1FEE-3D72-492B-8D8A-BE1A55076F9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Serbest Form 33">
              <a:extLst>
                <a:ext uri="{FF2B5EF4-FFF2-40B4-BE49-F238E27FC236}">
                  <a16:creationId xmlns:a16="http://schemas.microsoft.com/office/drawing/2014/main" xmlns="" id="{C28C6E5C-C393-435C-96A1-AA2859BDCB8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Serbest Form 34">
              <a:extLst>
                <a:ext uri="{FF2B5EF4-FFF2-40B4-BE49-F238E27FC236}">
                  <a16:creationId xmlns:a16="http://schemas.microsoft.com/office/drawing/2014/main" xmlns="" id="{2C2C991F-AC51-4DF5-B8DD-19B08C1CBF4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Serbest Form 35">
              <a:extLst>
                <a:ext uri="{FF2B5EF4-FFF2-40B4-BE49-F238E27FC236}">
                  <a16:creationId xmlns:a16="http://schemas.microsoft.com/office/drawing/2014/main" xmlns="" id="{9C916B5F-285D-4F5A-9085-6781753AFB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Serbest biçim 36">
              <a:extLst>
                <a:ext uri="{FF2B5EF4-FFF2-40B4-BE49-F238E27FC236}">
                  <a16:creationId xmlns:a16="http://schemas.microsoft.com/office/drawing/2014/main" xmlns="" id="{0375DD5F-9D17-4873-B697-3D44A5EBEC7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Serbest Form 37">
              <a:extLst>
                <a:ext uri="{FF2B5EF4-FFF2-40B4-BE49-F238E27FC236}">
                  <a16:creationId xmlns:a16="http://schemas.microsoft.com/office/drawing/2014/main" xmlns="" id="{A159BBC7-6A8B-4612-94A8-56323452C7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Serbest Form 38">
              <a:extLst>
                <a:ext uri="{FF2B5EF4-FFF2-40B4-BE49-F238E27FC236}">
                  <a16:creationId xmlns:a16="http://schemas.microsoft.com/office/drawing/2014/main" xmlns="" id="{177C901C-F8DE-4C99-95C8-F8CA1B84F76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Dikdörtgen 47">
            <a:extLst>
              <a:ext uri="{FF2B5EF4-FFF2-40B4-BE49-F238E27FC236}">
                <a16:creationId xmlns:a16="http://schemas.microsoft.com/office/drawing/2014/main" xmlns="" id="{D1D655F2-6D15-4265-ADEE-EF0075C139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dirty="0"/>
          </a:p>
        </p:txBody>
      </p:sp>
      <p:sp>
        <p:nvSpPr>
          <p:cNvPr id="50" name="Serbest biçim 69">
            <a:extLst>
              <a:ext uri="{FF2B5EF4-FFF2-40B4-BE49-F238E27FC236}">
                <a16:creationId xmlns:a16="http://schemas.microsoft.com/office/drawing/2014/main" xmlns="" id="{3248A930-1A6E-4EFB-8213-D1AC735BE0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dirty="0"/>
          </a:p>
        </p:txBody>
      </p:sp>
    </p:spTree>
    <p:extLst>
      <p:ext uri="{BB962C8B-B14F-4D97-AF65-F5344CB8AC3E}">
        <p14:creationId xmlns:p14="http://schemas.microsoft.com/office/powerpoint/2010/main" xmlns="" val="312941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80113" y="624110"/>
            <a:ext cx="8911687" cy="1280890"/>
          </a:xfrm>
        </p:spPr>
        <p:txBody>
          <a:bodyPr/>
          <a:lstStyle/>
          <a:p>
            <a:r>
              <a:rPr lang="en-US" dirty="0" smtClean="0">
                <a:latin typeface="Comic Sans MS" pitchFamily="66" charset="0"/>
              </a:rPr>
              <a:t>Hobbies and Interests </a:t>
            </a:r>
            <a:endParaRPr lang="tr-TR" dirty="0"/>
          </a:p>
        </p:txBody>
      </p:sp>
      <p:sp>
        <p:nvSpPr>
          <p:cNvPr id="3" name="İçerik Yer Tutucusu 2"/>
          <p:cNvSpPr>
            <a:spLocks noGrp="1"/>
          </p:cNvSpPr>
          <p:nvPr>
            <p:ph idx="1"/>
          </p:nvPr>
        </p:nvSpPr>
        <p:spPr>
          <a:xfrm>
            <a:off x="1886479" y="1430867"/>
            <a:ext cx="8915400" cy="3777622"/>
          </a:xfrm>
        </p:spPr>
        <p:txBody>
          <a:bodyPr>
            <a:normAutofit/>
          </a:bodyPr>
          <a:lstStyle/>
          <a:p>
            <a:r>
              <a:rPr lang="en-US" sz="2000" b="1" dirty="0" smtClean="0">
                <a:latin typeface="Comic Sans MS" pitchFamily="66" charset="0"/>
              </a:rPr>
              <a:t>Giving a longer reply </a:t>
            </a:r>
            <a:endParaRPr lang="tr-TR" sz="2000" b="1" dirty="0" smtClean="0">
              <a:latin typeface="Comic Sans MS" pitchFamily="66" charset="0"/>
            </a:endParaRPr>
          </a:p>
          <a:p>
            <a:pPr lvl="1"/>
            <a:r>
              <a:rPr lang="en-US" sz="1800" dirty="0" smtClean="0">
                <a:latin typeface="Comic Sans MS" pitchFamily="66" charset="0"/>
              </a:rPr>
              <a:t>You </a:t>
            </a:r>
            <a:r>
              <a:rPr lang="en-US" sz="1800" dirty="0">
                <a:latin typeface="Comic Sans MS" pitchFamily="66" charset="0"/>
              </a:rPr>
              <a:t>can give more information about your hobbies and interests: </a:t>
            </a:r>
            <a:endParaRPr lang="tr-TR" sz="1800" dirty="0" smtClean="0">
              <a:latin typeface="Comic Sans MS" pitchFamily="66" charset="0"/>
            </a:endParaRPr>
          </a:p>
          <a:p>
            <a:pPr lvl="1"/>
            <a:r>
              <a:rPr lang="en-US" sz="1800" dirty="0" smtClean="0">
                <a:latin typeface="Comic Sans MS" pitchFamily="66" charset="0"/>
              </a:rPr>
              <a:t>I </a:t>
            </a:r>
            <a:r>
              <a:rPr lang="en-US" sz="1800" dirty="0">
                <a:latin typeface="Comic Sans MS" pitchFamily="66" charset="0"/>
              </a:rPr>
              <a:t>like arts and crafts. I'm a creative / practical person, and like doing things with my hands. </a:t>
            </a:r>
            <a:endParaRPr lang="tr-TR" sz="1800" dirty="0" smtClean="0">
              <a:latin typeface="Comic Sans MS" pitchFamily="66" charset="0"/>
            </a:endParaRPr>
          </a:p>
          <a:p>
            <a:pPr lvl="1"/>
            <a:r>
              <a:rPr lang="en-US" sz="1800" dirty="0" smtClean="0">
                <a:latin typeface="Comic Sans MS" pitchFamily="66" charset="0"/>
              </a:rPr>
              <a:t>I'm </a:t>
            </a:r>
            <a:r>
              <a:rPr lang="en-US" sz="1800" dirty="0">
                <a:latin typeface="Comic Sans MS" pitchFamily="66" charset="0"/>
              </a:rPr>
              <a:t>an outgoing person, and like </a:t>
            </a:r>
            <a:r>
              <a:rPr lang="en-US" sz="1800" dirty="0" err="1">
                <a:latin typeface="Comic Sans MS" pitchFamily="66" charset="0"/>
              </a:rPr>
              <a:t>socialising</a:t>
            </a:r>
            <a:r>
              <a:rPr lang="en-US" sz="1800" dirty="0">
                <a:latin typeface="Comic Sans MS" pitchFamily="66" charset="0"/>
              </a:rPr>
              <a:t> / hanging out with friends </a:t>
            </a:r>
            <a:endParaRPr lang="tr-TR" sz="1800" dirty="0" smtClean="0">
              <a:latin typeface="Comic Sans MS" pitchFamily="66" charset="0"/>
            </a:endParaRPr>
          </a:p>
          <a:p>
            <a:pPr lvl="1"/>
            <a:r>
              <a:rPr lang="en-US" sz="1800" dirty="0" smtClean="0">
                <a:latin typeface="Comic Sans MS" pitchFamily="66" charset="0"/>
              </a:rPr>
              <a:t>I </a:t>
            </a:r>
            <a:r>
              <a:rPr lang="en-US" sz="1800" dirty="0">
                <a:latin typeface="Comic Sans MS" pitchFamily="66" charset="0"/>
              </a:rPr>
              <a:t>enjoy being physically active, and spend a lot of time playing sports and team games.</a:t>
            </a:r>
            <a:endParaRPr lang="tr-TR" sz="1800" dirty="0">
              <a:latin typeface="Comic Sans MS" pitchFamily="66" charset="0"/>
            </a:endParaRPr>
          </a:p>
        </p:txBody>
      </p:sp>
    </p:spTree>
    <p:extLst>
      <p:ext uri="{BB962C8B-B14F-4D97-AF65-F5344CB8AC3E}">
        <p14:creationId xmlns:p14="http://schemas.microsoft.com/office/powerpoint/2010/main" xmlns="" val="275133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9325" y="423333"/>
            <a:ext cx="8911687" cy="1280890"/>
          </a:xfrm>
        </p:spPr>
        <p:txBody>
          <a:bodyPr/>
          <a:lstStyle/>
          <a:p>
            <a:r>
              <a:rPr lang="tr-TR" dirty="0" err="1" smtClean="0">
                <a:latin typeface="Comic Sans MS" pitchFamily="66" charset="0"/>
              </a:rPr>
              <a:t>Sample</a:t>
            </a:r>
            <a:endParaRPr lang="tr-TR" dirty="0">
              <a:latin typeface="Comic Sans MS" pitchFamily="66" charset="0"/>
            </a:endParaRPr>
          </a:p>
        </p:txBody>
      </p:sp>
      <p:sp>
        <p:nvSpPr>
          <p:cNvPr id="3" name="İçerik Yer Tutucusu 2"/>
          <p:cNvSpPr>
            <a:spLocks noGrp="1"/>
          </p:cNvSpPr>
          <p:nvPr>
            <p:ph idx="1"/>
          </p:nvPr>
        </p:nvSpPr>
        <p:spPr>
          <a:xfrm>
            <a:off x="1869545" y="1151467"/>
            <a:ext cx="9399588" cy="5291666"/>
          </a:xfrm>
        </p:spPr>
        <p:txBody>
          <a:bodyPr>
            <a:normAutofit fontScale="85000" lnSpcReduction="10000"/>
          </a:bodyPr>
          <a:lstStyle/>
          <a:p>
            <a:pPr>
              <a:lnSpc>
                <a:spcPct val="120000"/>
              </a:lnSpc>
            </a:pPr>
            <a:r>
              <a:rPr lang="en-US" dirty="0" smtClean="0">
                <a:latin typeface="Comic Sans MS" pitchFamily="66" charset="0"/>
              </a:rPr>
              <a:t>Todd </a:t>
            </a:r>
            <a:r>
              <a:rPr lang="en-US" dirty="0">
                <a:latin typeface="Comic Sans MS" pitchFamily="66" charset="0"/>
              </a:rPr>
              <a:t>: OK, let's talk about hobbies. What do you like to do in your free time? </a:t>
            </a:r>
            <a:endParaRPr lang="tr-TR" dirty="0" smtClean="0">
              <a:latin typeface="Comic Sans MS" pitchFamily="66" charset="0"/>
            </a:endParaRPr>
          </a:p>
          <a:p>
            <a:pPr>
              <a:lnSpc>
                <a:spcPct val="120000"/>
              </a:lnSpc>
            </a:pPr>
            <a:r>
              <a:rPr lang="en-US" dirty="0" smtClean="0">
                <a:latin typeface="Comic Sans MS" pitchFamily="66" charset="0"/>
              </a:rPr>
              <a:t>Roe </a:t>
            </a:r>
            <a:r>
              <a:rPr lang="en-US" dirty="0">
                <a:latin typeface="Comic Sans MS" pitchFamily="66" charset="0"/>
              </a:rPr>
              <a:t>: I like windsurfing. That's my number one hobby, and surfing I'm in progress, and I like skateboarding but I'm getting old, so it is kind of tiresome. What else do I like? I like going to restaurants, going out, bars, restaurants, bar hopping. </a:t>
            </a:r>
            <a:endParaRPr lang="tr-TR" dirty="0" smtClean="0">
              <a:latin typeface="Comic Sans MS" pitchFamily="66" charset="0"/>
            </a:endParaRPr>
          </a:p>
          <a:p>
            <a:pPr>
              <a:lnSpc>
                <a:spcPct val="120000"/>
              </a:lnSpc>
            </a:pPr>
            <a:r>
              <a:rPr lang="en-US" dirty="0" smtClean="0">
                <a:latin typeface="Comic Sans MS" pitchFamily="66" charset="0"/>
              </a:rPr>
              <a:t>Todd </a:t>
            </a:r>
            <a:r>
              <a:rPr lang="en-US" dirty="0">
                <a:latin typeface="Comic Sans MS" pitchFamily="66" charset="0"/>
              </a:rPr>
              <a:t>: Cool, yeah, Let's go back to the windsurfing, um, how long have you been windsurfing? </a:t>
            </a:r>
            <a:endParaRPr lang="tr-TR" dirty="0" smtClean="0">
              <a:latin typeface="Comic Sans MS" pitchFamily="66" charset="0"/>
            </a:endParaRPr>
          </a:p>
          <a:p>
            <a:pPr>
              <a:lnSpc>
                <a:spcPct val="120000"/>
              </a:lnSpc>
            </a:pPr>
            <a:r>
              <a:rPr lang="en-US" dirty="0" smtClean="0">
                <a:latin typeface="Comic Sans MS" pitchFamily="66" charset="0"/>
              </a:rPr>
              <a:t>Roe </a:t>
            </a:r>
            <a:r>
              <a:rPr lang="en-US" dirty="0">
                <a:latin typeface="Comic Sans MS" pitchFamily="66" charset="0"/>
              </a:rPr>
              <a:t>: Since 26, so that's 4, 5, 7 years. </a:t>
            </a:r>
            <a:endParaRPr lang="tr-TR" dirty="0" smtClean="0">
              <a:latin typeface="Comic Sans MS" pitchFamily="66" charset="0"/>
            </a:endParaRPr>
          </a:p>
          <a:p>
            <a:pPr>
              <a:lnSpc>
                <a:spcPct val="120000"/>
              </a:lnSpc>
            </a:pPr>
            <a:r>
              <a:rPr lang="tr-TR" dirty="0" smtClean="0">
                <a:latin typeface="Comic Sans MS" pitchFamily="66" charset="0"/>
              </a:rPr>
              <a:t>T</a:t>
            </a:r>
            <a:r>
              <a:rPr lang="en-US" dirty="0" smtClean="0">
                <a:latin typeface="Comic Sans MS" pitchFamily="66" charset="0"/>
              </a:rPr>
              <a:t>odd </a:t>
            </a:r>
            <a:r>
              <a:rPr lang="en-US" dirty="0">
                <a:latin typeface="Comic Sans MS" pitchFamily="66" charset="0"/>
              </a:rPr>
              <a:t>: 7 years! Yeah, where did you first begin windsurfing? </a:t>
            </a:r>
            <a:endParaRPr lang="tr-TR" dirty="0" smtClean="0">
              <a:latin typeface="Comic Sans MS" pitchFamily="66" charset="0"/>
            </a:endParaRPr>
          </a:p>
          <a:p>
            <a:pPr>
              <a:lnSpc>
                <a:spcPct val="120000"/>
              </a:lnSpc>
            </a:pPr>
            <a:r>
              <a:rPr lang="en-US" dirty="0" smtClean="0">
                <a:latin typeface="Comic Sans MS" pitchFamily="66" charset="0"/>
              </a:rPr>
              <a:t>Roe </a:t>
            </a:r>
            <a:r>
              <a:rPr lang="en-US" dirty="0">
                <a:latin typeface="Comic Sans MS" pitchFamily="66" charset="0"/>
              </a:rPr>
              <a:t>: Malibu. </a:t>
            </a:r>
            <a:endParaRPr lang="tr-TR" dirty="0" smtClean="0">
              <a:latin typeface="Comic Sans MS" pitchFamily="66" charset="0"/>
            </a:endParaRPr>
          </a:p>
          <a:p>
            <a:pPr>
              <a:lnSpc>
                <a:spcPct val="120000"/>
              </a:lnSpc>
            </a:pPr>
            <a:r>
              <a:rPr lang="en-US" dirty="0" smtClean="0">
                <a:latin typeface="Comic Sans MS" pitchFamily="66" charset="0"/>
              </a:rPr>
              <a:t>Todd </a:t>
            </a:r>
            <a:r>
              <a:rPr lang="en-US" dirty="0">
                <a:latin typeface="Comic Sans MS" pitchFamily="66" charset="0"/>
              </a:rPr>
              <a:t>: Oh, in Malibu. That's a beautiful place. </a:t>
            </a:r>
            <a:endParaRPr lang="tr-TR" dirty="0" smtClean="0">
              <a:latin typeface="Comic Sans MS" pitchFamily="66" charset="0"/>
            </a:endParaRPr>
          </a:p>
          <a:p>
            <a:pPr>
              <a:lnSpc>
                <a:spcPct val="120000"/>
              </a:lnSpc>
            </a:pPr>
            <a:r>
              <a:rPr lang="en-US" dirty="0" smtClean="0">
                <a:latin typeface="Comic Sans MS" pitchFamily="66" charset="0"/>
              </a:rPr>
              <a:t>Todd </a:t>
            </a:r>
            <a:r>
              <a:rPr lang="en-US" dirty="0">
                <a:latin typeface="Comic Sans MS" pitchFamily="66" charset="0"/>
              </a:rPr>
              <a:t>: So, did somebody teach you to windsurf? </a:t>
            </a:r>
            <a:endParaRPr lang="tr-TR" dirty="0" smtClean="0">
              <a:latin typeface="Comic Sans MS" pitchFamily="66" charset="0"/>
            </a:endParaRPr>
          </a:p>
          <a:p>
            <a:pPr>
              <a:lnSpc>
                <a:spcPct val="120000"/>
              </a:lnSpc>
            </a:pPr>
            <a:r>
              <a:rPr lang="en-US" dirty="0" smtClean="0">
                <a:latin typeface="Comic Sans MS" pitchFamily="66" charset="0"/>
              </a:rPr>
              <a:t>Roe </a:t>
            </a:r>
            <a:r>
              <a:rPr lang="en-US" dirty="0">
                <a:latin typeface="Comic Sans MS" pitchFamily="66" charset="0"/>
              </a:rPr>
              <a:t>: Yeah, my brother. </a:t>
            </a:r>
            <a:endParaRPr lang="tr-TR" dirty="0" smtClean="0">
              <a:latin typeface="Comic Sans MS" pitchFamily="66" charset="0"/>
            </a:endParaRPr>
          </a:p>
          <a:p>
            <a:pPr>
              <a:lnSpc>
                <a:spcPct val="120000"/>
              </a:lnSpc>
            </a:pPr>
            <a:r>
              <a:rPr lang="en-US" dirty="0" smtClean="0">
                <a:latin typeface="Comic Sans MS" pitchFamily="66" charset="0"/>
              </a:rPr>
              <a:t>Todd </a:t>
            </a:r>
            <a:r>
              <a:rPr lang="en-US" dirty="0">
                <a:latin typeface="Comic Sans MS" pitchFamily="66" charset="0"/>
              </a:rPr>
              <a:t>: OK, yeah, maybe I'll have to try windsurfing one of these days. I've always wanted to try that and surfing. It looks like a lot of fun. </a:t>
            </a:r>
            <a:endParaRPr lang="tr-TR" dirty="0" smtClean="0">
              <a:latin typeface="Comic Sans MS" pitchFamily="66" charset="0"/>
            </a:endParaRPr>
          </a:p>
          <a:p>
            <a:pPr>
              <a:lnSpc>
                <a:spcPct val="120000"/>
              </a:lnSpc>
            </a:pPr>
            <a:r>
              <a:rPr lang="en-US" dirty="0" smtClean="0">
                <a:latin typeface="Comic Sans MS" pitchFamily="66" charset="0"/>
              </a:rPr>
              <a:t>Roe </a:t>
            </a:r>
            <a:r>
              <a:rPr lang="en-US" dirty="0">
                <a:latin typeface="Comic Sans MS" pitchFamily="66" charset="0"/>
              </a:rPr>
              <a:t>: Come. I have my board and my surfboard too. </a:t>
            </a:r>
            <a:endParaRPr lang="tr-TR" dirty="0" smtClean="0">
              <a:latin typeface="Comic Sans MS" pitchFamily="66" charset="0"/>
            </a:endParaRPr>
          </a:p>
          <a:p>
            <a:pPr>
              <a:lnSpc>
                <a:spcPct val="120000"/>
              </a:lnSpc>
            </a:pPr>
            <a:r>
              <a:rPr lang="en-US" dirty="0" smtClean="0">
                <a:latin typeface="Comic Sans MS" pitchFamily="66" charset="0"/>
              </a:rPr>
              <a:t>Todd </a:t>
            </a:r>
            <a:r>
              <a:rPr lang="en-US" dirty="0">
                <a:latin typeface="Comic Sans MS" pitchFamily="66" charset="0"/>
              </a:rPr>
              <a:t>: Oh, that's right, you have two boards, so, hey OK. </a:t>
            </a:r>
            <a:endParaRPr lang="tr-TR" dirty="0">
              <a:latin typeface="Comic Sans MS" pitchFamily="66" charset="0"/>
            </a:endParaRPr>
          </a:p>
        </p:txBody>
      </p:sp>
    </p:spTree>
    <p:extLst>
      <p:ext uri="{BB962C8B-B14F-4D97-AF65-F5344CB8AC3E}">
        <p14:creationId xmlns:p14="http://schemas.microsoft.com/office/powerpoint/2010/main" xmlns="" val="2478789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latin typeface="Comic Sans MS" pitchFamily="66" charset="0"/>
              </a:rPr>
              <a:t>Personal Questions </a:t>
            </a:r>
            <a:endParaRPr lang="tr-TR" dirty="0"/>
          </a:p>
        </p:txBody>
      </p:sp>
      <p:sp>
        <p:nvSpPr>
          <p:cNvPr id="3" name="İçerik Yer Tutucusu 2"/>
          <p:cNvSpPr>
            <a:spLocks noGrp="1"/>
          </p:cNvSpPr>
          <p:nvPr>
            <p:ph idx="1"/>
          </p:nvPr>
        </p:nvSpPr>
        <p:spPr>
          <a:xfrm>
            <a:off x="2589212" y="1422400"/>
            <a:ext cx="8915400" cy="4488822"/>
          </a:xfrm>
        </p:spPr>
        <p:txBody>
          <a:bodyPr>
            <a:normAutofit lnSpcReduction="10000"/>
          </a:bodyPr>
          <a:lstStyle/>
          <a:p>
            <a:pPr>
              <a:buNone/>
            </a:pPr>
            <a:r>
              <a:rPr lang="en-US" sz="2200" dirty="0" smtClean="0">
                <a:latin typeface="Comic Sans MS" pitchFamily="66" charset="0"/>
              </a:rPr>
              <a:t>Expressions </a:t>
            </a:r>
            <a:r>
              <a:rPr lang="en-US" sz="2200" dirty="0">
                <a:latin typeface="Comic Sans MS" pitchFamily="66" charset="0"/>
              </a:rPr>
              <a:t>for Well Being </a:t>
            </a:r>
            <a:endParaRPr lang="tr-TR" sz="2200" dirty="0" smtClean="0">
              <a:latin typeface="Comic Sans MS" pitchFamily="66" charset="0"/>
            </a:endParaRPr>
          </a:p>
          <a:p>
            <a:r>
              <a:rPr lang="en-US" sz="2000" b="1" dirty="0" smtClean="0">
                <a:latin typeface="Comic Sans MS" pitchFamily="66" charset="0"/>
              </a:rPr>
              <a:t>IF </a:t>
            </a:r>
            <a:r>
              <a:rPr lang="en-US" sz="2000" b="1" dirty="0">
                <a:latin typeface="Comic Sans MS" pitchFamily="66" charset="0"/>
              </a:rPr>
              <a:t>GOOD </a:t>
            </a:r>
            <a:endParaRPr lang="tr-TR" sz="2000" b="1" dirty="0" smtClean="0">
              <a:latin typeface="Comic Sans MS" pitchFamily="66" charset="0"/>
            </a:endParaRPr>
          </a:p>
          <a:p>
            <a:pPr lvl="1"/>
            <a:r>
              <a:rPr lang="en-US" dirty="0" smtClean="0">
                <a:latin typeface="Comic Sans MS" pitchFamily="66" charset="0"/>
              </a:rPr>
              <a:t>How </a:t>
            </a:r>
            <a:r>
              <a:rPr lang="en-US" dirty="0">
                <a:latin typeface="Comic Sans MS" pitchFamily="66" charset="0"/>
              </a:rPr>
              <a:t>are you? Great. </a:t>
            </a:r>
            <a:endParaRPr lang="tr-TR" dirty="0" smtClean="0">
              <a:latin typeface="Comic Sans MS" pitchFamily="66" charset="0"/>
            </a:endParaRPr>
          </a:p>
          <a:p>
            <a:pPr lvl="1"/>
            <a:r>
              <a:rPr lang="en-US" dirty="0" smtClean="0">
                <a:latin typeface="Comic Sans MS" pitchFamily="66" charset="0"/>
              </a:rPr>
              <a:t>How’s </a:t>
            </a:r>
            <a:r>
              <a:rPr lang="en-US" dirty="0">
                <a:latin typeface="Comic Sans MS" pitchFamily="66" charset="0"/>
              </a:rPr>
              <a:t>it going? Couldn’t be better. </a:t>
            </a:r>
            <a:endParaRPr lang="tr-TR" dirty="0" smtClean="0">
              <a:latin typeface="Comic Sans MS" pitchFamily="66" charset="0"/>
            </a:endParaRPr>
          </a:p>
          <a:p>
            <a:pPr lvl="1"/>
            <a:r>
              <a:rPr lang="en-US" dirty="0" smtClean="0">
                <a:latin typeface="Comic Sans MS" pitchFamily="66" charset="0"/>
              </a:rPr>
              <a:t>How </a:t>
            </a:r>
            <a:r>
              <a:rPr lang="en-US" dirty="0">
                <a:latin typeface="Comic Sans MS" pitchFamily="66" charset="0"/>
              </a:rPr>
              <a:t>has your day been? Fantastic. </a:t>
            </a:r>
            <a:endParaRPr lang="tr-TR" dirty="0" smtClean="0">
              <a:latin typeface="Comic Sans MS" pitchFamily="66" charset="0"/>
            </a:endParaRPr>
          </a:p>
          <a:p>
            <a:pPr marL="355600" lvl="1" indent="-355600"/>
            <a:r>
              <a:rPr lang="en-US" sz="2000" b="1" dirty="0" smtClean="0">
                <a:latin typeface="Comic Sans MS" pitchFamily="66" charset="0"/>
              </a:rPr>
              <a:t> </a:t>
            </a:r>
            <a:r>
              <a:rPr lang="en-US" sz="2000" b="1" dirty="0">
                <a:latin typeface="Comic Sans MS" pitchFamily="66" charset="0"/>
              </a:rPr>
              <a:t>IF SO-SO </a:t>
            </a:r>
            <a:endParaRPr lang="tr-TR" sz="2000" b="1" dirty="0" smtClean="0">
              <a:latin typeface="Comic Sans MS" pitchFamily="66" charset="0"/>
            </a:endParaRPr>
          </a:p>
          <a:p>
            <a:pPr marL="755650" lvl="2" indent="-355600"/>
            <a:r>
              <a:rPr lang="en-US" sz="1600" dirty="0" smtClean="0">
                <a:latin typeface="Comic Sans MS" pitchFamily="66" charset="0"/>
              </a:rPr>
              <a:t>How </a:t>
            </a:r>
            <a:r>
              <a:rPr lang="en-US" sz="1600" dirty="0">
                <a:latin typeface="Comic Sans MS" pitchFamily="66" charset="0"/>
              </a:rPr>
              <a:t>have you been? Could be worse. </a:t>
            </a:r>
            <a:endParaRPr lang="tr-TR" sz="1600" dirty="0" smtClean="0">
              <a:latin typeface="Comic Sans MS" pitchFamily="66" charset="0"/>
            </a:endParaRPr>
          </a:p>
          <a:p>
            <a:pPr marL="755650" lvl="2" indent="-355600"/>
            <a:r>
              <a:rPr lang="en-US" sz="1600" dirty="0" smtClean="0">
                <a:latin typeface="Comic Sans MS" pitchFamily="66" charset="0"/>
              </a:rPr>
              <a:t>How’s </a:t>
            </a:r>
            <a:r>
              <a:rPr lang="en-US" sz="1600" dirty="0">
                <a:latin typeface="Comic Sans MS" pitchFamily="66" charset="0"/>
              </a:rPr>
              <a:t>the family? Fair to middling. </a:t>
            </a:r>
            <a:endParaRPr lang="tr-TR" sz="1600" dirty="0" smtClean="0">
              <a:latin typeface="Comic Sans MS" pitchFamily="66" charset="0"/>
            </a:endParaRPr>
          </a:p>
          <a:p>
            <a:pPr marL="755650" lvl="2" indent="-355600"/>
            <a:r>
              <a:rPr lang="en-US" sz="1600" dirty="0" smtClean="0">
                <a:latin typeface="Comic Sans MS" pitchFamily="66" charset="0"/>
              </a:rPr>
              <a:t>Did </a:t>
            </a:r>
            <a:r>
              <a:rPr lang="en-US" sz="1600" dirty="0">
                <a:latin typeface="Comic Sans MS" pitchFamily="66" charset="0"/>
              </a:rPr>
              <a:t>you have a good day? I can’t complain. </a:t>
            </a:r>
            <a:endParaRPr lang="tr-TR" sz="1600" dirty="0" smtClean="0">
              <a:latin typeface="Comic Sans MS" pitchFamily="66" charset="0"/>
            </a:endParaRPr>
          </a:p>
          <a:p>
            <a:pPr marL="355600" lvl="2" indent="-355600"/>
            <a:r>
              <a:rPr lang="en-US" sz="2000" b="1" dirty="0" smtClean="0">
                <a:latin typeface="Comic Sans MS" pitchFamily="66" charset="0"/>
              </a:rPr>
              <a:t>IF </a:t>
            </a:r>
            <a:r>
              <a:rPr lang="en-US" sz="2000" b="1" dirty="0">
                <a:latin typeface="Comic Sans MS" pitchFamily="66" charset="0"/>
              </a:rPr>
              <a:t>BAD </a:t>
            </a:r>
            <a:endParaRPr lang="tr-TR" sz="2000" b="1" dirty="0" smtClean="0">
              <a:latin typeface="Comic Sans MS" pitchFamily="66" charset="0"/>
            </a:endParaRPr>
          </a:p>
          <a:p>
            <a:pPr marL="812800" lvl="3" indent="-355600"/>
            <a:r>
              <a:rPr lang="en-US" sz="1600" dirty="0" smtClean="0">
                <a:latin typeface="Comic Sans MS" pitchFamily="66" charset="0"/>
              </a:rPr>
              <a:t>How </a:t>
            </a:r>
            <a:r>
              <a:rPr lang="en-US" sz="1600" dirty="0">
                <a:latin typeface="Comic Sans MS" pitchFamily="66" charset="0"/>
              </a:rPr>
              <a:t>do you feel? Not too good. </a:t>
            </a:r>
            <a:endParaRPr lang="tr-TR" sz="1600" dirty="0" smtClean="0">
              <a:latin typeface="Comic Sans MS" pitchFamily="66" charset="0"/>
            </a:endParaRPr>
          </a:p>
          <a:p>
            <a:pPr marL="812800" lvl="3" indent="-355600"/>
            <a:r>
              <a:rPr lang="en-US" sz="1600" dirty="0" smtClean="0">
                <a:latin typeface="Comic Sans MS" pitchFamily="66" charset="0"/>
              </a:rPr>
              <a:t>How </a:t>
            </a:r>
            <a:r>
              <a:rPr lang="en-US" sz="1600" dirty="0">
                <a:latin typeface="Comic Sans MS" pitchFamily="66" charset="0"/>
              </a:rPr>
              <a:t>was your day? I’ve had better day</a:t>
            </a:r>
            <a:endParaRPr lang="tr-TR" sz="1600" dirty="0">
              <a:latin typeface="Comic Sans MS" pitchFamily="66" charset="0"/>
            </a:endParaRPr>
          </a:p>
        </p:txBody>
      </p:sp>
    </p:spTree>
    <p:extLst>
      <p:ext uri="{BB962C8B-B14F-4D97-AF65-F5344CB8AC3E}">
        <p14:creationId xmlns:p14="http://schemas.microsoft.com/office/powerpoint/2010/main" xmlns="" val="3216283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0" name="Dikdörtgen 9">
            <a:extLst>
              <a:ext uri="{FF2B5EF4-FFF2-40B4-BE49-F238E27FC236}">
                <a16:creationId xmlns:a16="http://schemas.microsoft.com/office/drawing/2014/main" xmlns="" id="{93F2CC0B-D5F1-40B8-9CC6-4A36850B66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dirty="0"/>
          </a:p>
        </p:txBody>
      </p:sp>
      <p:pic>
        <p:nvPicPr>
          <p:cNvPr id="5" name="Resim 4" descr="ışık spotları">
            <a:extLst>
              <a:ext uri="{FF2B5EF4-FFF2-40B4-BE49-F238E27FC236}">
                <a16:creationId xmlns:a16="http://schemas.microsoft.com/office/drawing/2014/main" xmlns=""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xmlns=""/>
              </a:ext>
            </a:extLst>
          </a:blip>
          <a:srcRect/>
          <a:stretch/>
        </p:blipFill>
        <p:spPr>
          <a:xfrm>
            <a:off x="0" y="5"/>
            <a:ext cx="12192000" cy="6857990"/>
          </a:xfrm>
          <a:prstGeom prst="rect">
            <a:avLst/>
          </a:prstGeom>
        </p:spPr>
      </p:pic>
      <p:sp>
        <p:nvSpPr>
          <p:cNvPr id="2" name="Başlık 1">
            <a:extLst>
              <a:ext uri="{FF2B5EF4-FFF2-40B4-BE49-F238E27FC236}">
                <a16:creationId xmlns:a16="http://schemas.microsoft.com/office/drawing/2014/main" xmlns="" id="{F266081D-517B-5D43-A7B4-E67DDEDC0B31}"/>
              </a:ext>
            </a:extLst>
          </p:cNvPr>
          <p:cNvSpPr>
            <a:spLocks noGrp="1"/>
          </p:cNvSpPr>
          <p:nvPr>
            <p:ph type="ctrTitle"/>
          </p:nvPr>
        </p:nvSpPr>
        <p:spPr>
          <a:xfrm>
            <a:off x="2589213" y="2514600"/>
            <a:ext cx="8915399" cy="2262781"/>
          </a:xfrm>
        </p:spPr>
        <p:txBody>
          <a:bodyPr rtlCol="0">
            <a:normAutofit/>
          </a:bodyPr>
          <a:lstStyle/>
          <a:p>
            <a:pPr rtl="0"/>
            <a:r>
              <a:rPr lang="tr-TR" dirty="0" err="1" smtClean="0">
                <a:latin typeface="Comic Sans MS" pitchFamily="66" charset="0"/>
              </a:rPr>
              <a:t>Thank</a:t>
            </a:r>
            <a:r>
              <a:rPr lang="tr-TR" dirty="0" smtClean="0">
                <a:latin typeface="Comic Sans MS" pitchFamily="66" charset="0"/>
              </a:rPr>
              <a:t> </a:t>
            </a:r>
            <a:r>
              <a:rPr lang="tr-TR" dirty="0" err="1" smtClean="0">
                <a:latin typeface="Comic Sans MS" pitchFamily="66" charset="0"/>
              </a:rPr>
              <a:t>you</a:t>
            </a:r>
            <a:r>
              <a:rPr lang="tr-TR" dirty="0" smtClean="0">
                <a:latin typeface="Comic Sans MS" pitchFamily="66" charset="0"/>
              </a:rPr>
              <a:t>…</a:t>
            </a:r>
            <a:endParaRPr lang="tr-TR" dirty="0">
              <a:latin typeface="Comic Sans MS" pitchFamily="66" charset="0"/>
            </a:endParaRPr>
          </a:p>
        </p:txBody>
      </p:sp>
      <p:sp>
        <p:nvSpPr>
          <p:cNvPr id="3" name="Alt Başlık 2">
            <a:extLst>
              <a:ext uri="{FF2B5EF4-FFF2-40B4-BE49-F238E27FC236}">
                <a16:creationId xmlns:a16="http://schemas.microsoft.com/office/drawing/2014/main" xmlns="" id="{96D75439-C766-134A-A0D0-BE002D8B0AAD}"/>
              </a:ext>
            </a:extLst>
          </p:cNvPr>
          <p:cNvSpPr>
            <a:spLocks noGrp="1"/>
          </p:cNvSpPr>
          <p:nvPr>
            <p:ph type="subTitle" idx="1"/>
          </p:nvPr>
        </p:nvSpPr>
        <p:spPr>
          <a:xfrm>
            <a:off x="2589213" y="4777379"/>
            <a:ext cx="8915399" cy="1126283"/>
          </a:xfrm>
        </p:spPr>
        <p:txBody>
          <a:bodyPr rtlCol="0">
            <a:normAutofit/>
          </a:bodyPr>
          <a:lstStyle/>
          <a:p>
            <a:pPr rtl="0"/>
            <a:endParaRPr lang="tr-TR" dirty="0"/>
          </a:p>
        </p:txBody>
      </p:sp>
      <p:grpSp>
        <p:nvGrpSpPr>
          <p:cNvPr id="12" name="Grup 11">
            <a:extLst>
              <a:ext uri="{FF2B5EF4-FFF2-40B4-BE49-F238E27FC236}">
                <a16:creationId xmlns:a16="http://schemas.microsoft.com/office/drawing/2014/main" xmlns="" id="{631C6CE6-1810-44ED-A6D7-3FF53040AE20}"/>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a:solidFill>
            <a:schemeClr val="accent1">
              <a:lumMod val="75000"/>
              <a:alpha val="40000"/>
            </a:schemeClr>
          </a:solidFill>
        </p:grpSpPr>
        <p:sp>
          <p:nvSpPr>
            <p:cNvPr id="13" name="Serbest Form 11">
              <a:extLst>
                <a:ext uri="{FF2B5EF4-FFF2-40B4-BE49-F238E27FC236}">
                  <a16:creationId xmlns:a16="http://schemas.microsoft.com/office/drawing/2014/main" xmlns="" id="{1F6D8BFE-D0D0-4BAE-9D5A-701DE7D3CEE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Serbest Form 12">
              <a:extLst>
                <a:ext uri="{FF2B5EF4-FFF2-40B4-BE49-F238E27FC236}">
                  <a16:creationId xmlns:a16="http://schemas.microsoft.com/office/drawing/2014/main" xmlns="" id="{53F86D30-CEDB-4D96-AF73-AA3CD5A437B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Serbest Form 13">
              <a:extLst>
                <a:ext uri="{FF2B5EF4-FFF2-40B4-BE49-F238E27FC236}">
                  <a16:creationId xmlns:a16="http://schemas.microsoft.com/office/drawing/2014/main" xmlns="" id="{F5187540-C4C8-410C-A395-69FCB1C86C2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Serbest Form 14">
              <a:extLst>
                <a:ext uri="{FF2B5EF4-FFF2-40B4-BE49-F238E27FC236}">
                  <a16:creationId xmlns:a16="http://schemas.microsoft.com/office/drawing/2014/main" xmlns="" id="{75BD6E4A-797C-451B-B08F-D99C1A9D1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Serbest Form 15">
              <a:extLst>
                <a:ext uri="{FF2B5EF4-FFF2-40B4-BE49-F238E27FC236}">
                  <a16:creationId xmlns:a16="http://schemas.microsoft.com/office/drawing/2014/main" xmlns="" id="{0D241082-BAFA-462E-827B-5814B020F5C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Serbest Form 16">
              <a:extLst>
                <a:ext uri="{FF2B5EF4-FFF2-40B4-BE49-F238E27FC236}">
                  <a16:creationId xmlns:a16="http://schemas.microsoft.com/office/drawing/2014/main" xmlns="" id="{2920CCBD-116D-450B-9608-99F05F7D78A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Serbest Form 17">
              <a:extLst>
                <a:ext uri="{FF2B5EF4-FFF2-40B4-BE49-F238E27FC236}">
                  <a16:creationId xmlns:a16="http://schemas.microsoft.com/office/drawing/2014/main" xmlns="" id="{A57CD3DE-CEAF-4BD4-A5EF-24B3E622BB5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Serbest Form 18">
              <a:extLst>
                <a:ext uri="{FF2B5EF4-FFF2-40B4-BE49-F238E27FC236}">
                  <a16:creationId xmlns:a16="http://schemas.microsoft.com/office/drawing/2014/main" xmlns="" id="{4EC3258C-366B-4629-A7D3-5173D3637D8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Serbest Form 19">
              <a:extLst>
                <a:ext uri="{FF2B5EF4-FFF2-40B4-BE49-F238E27FC236}">
                  <a16:creationId xmlns:a16="http://schemas.microsoft.com/office/drawing/2014/main" xmlns="" id="{D444D63A-CE2B-4ACD-BA0E-4ADECAD86F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Serbest Form 20">
              <a:extLst>
                <a:ext uri="{FF2B5EF4-FFF2-40B4-BE49-F238E27FC236}">
                  <a16:creationId xmlns:a16="http://schemas.microsoft.com/office/drawing/2014/main" xmlns="" id="{7A504DF6-187A-4A54-96E8-3F3F28AAAA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Serbest Form 21">
              <a:extLst>
                <a:ext uri="{FF2B5EF4-FFF2-40B4-BE49-F238E27FC236}">
                  <a16:creationId xmlns:a16="http://schemas.microsoft.com/office/drawing/2014/main" xmlns="" id="{FE04C6F5-6DC5-4C7E-9278-9BE624FC782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Serbest Form 22">
              <a:extLst>
                <a:ext uri="{FF2B5EF4-FFF2-40B4-BE49-F238E27FC236}">
                  <a16:creationId xmlns:a16="http://schemas.microsoft.com/office/drawing/2014/main" xmlns="" id="{94A02D9B-E6A9-4D6A-9D2A-D81C7680245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up 25">
            <a:extLst>
              <a:ext uri="{FF2B5EF4-FFF2-40B4-BE49-F238E27FC236}">
                <a16:creationId xmlns:a16="http://schemas.microsoft.com/office/drawing/2014/main" xmlns="" id="{B78034A6-3565-46AA-9E73-1C954666ABB4}"/>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30"/>
            <a:ext cx="2356675" cy="6853284"/>
            <a:chOff x="6627813" y="195452"/>
            <a:chExt cx="1952625" cy="5678299"/>
          </a:xfrm>
          <a:solidFill>
            <a:schemeClr val="accent1"/>
          </a:solidFill>
        </p:grpSpPr>
        <p:sp>
          <p:nvSpPr>
            <p:cNvPr id="27" name="Serbest Form 27">
              <a:extLst>
                <a:ext uri="{FF2B5EF4-FFF2-40B4-BE49-F238E27FC236}">
                  <a16:creationId xmlns:a16="http://schemas.microsoft.com/office/drawing/2014/main" xmlns="" id="{04947AA2-A772-42CB-9CEC-065095D3DC7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Serbest Form 28">
              <a:extLst>
                <a:ext uri="{FF2B5EF4-FFF2-40B4-BE49-F238E27FC236}">
                  <a16:creationId xmlns:a16="http://schemas.microsoft.com/office/drawing/2014/main" xmlns="" id="{83C52D84-DEC1-4E16-972E-8EEA5D52245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Serbest Form 29">
              <a:extLst>
                <a:ext uri="{FF2B5EF4-FFF2-40B4-BE49-F238E27FC236}">
                  <a16:creationId xmlns:a16="http://schemas.microsoft.com/office/drawing/2014/main" xmlns="" id="{2036A28D-EF09-41F7-906F-CF4053615A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Serbest Form 30">
              <a:extLst>
                <a:ext uri="{FF2B5EF4-FFF2-40B4-BE49-F238E27FC236}">
                  <a16:creationId xmlns:a16="http://schemas.microsoft.com/office/drawing/2014/main" xmlns="" id="{EE8D92C7-C907-4120-95E3-80E3DC85BB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Serbest Form 31">
              <a:extLst>
                <a:ext uri="{FF2B5EF4-FFF2-40B4-BE49-F238E27FC236}">
                  <a16:creationId xmlns:a16="http://schemas.microsoft.com/office/drawing/2014/main" xmlns="" id="{BBCEAAB8-CD22-41D7-B330-702682A27CE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Serbest Form 32">
              <a:extLst>
                <a:ext uri="{FF2B5EF4-FFF2-40B4-BE49-F238E27FC236}">
                  <a16:creationId xmlns:a16="http://schemas.microsoft.com/office/drawing/2014/main" xmlns="" id="{6BBC1FEE-3D72-492B-8D8A-BE1A55076F9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Serbest Form 33">
              <a:extLst>
                <a:ext uri="{FF2B5EF4-FFF2-40B4-BE49-F238E27FC236}">
                  <a16:creationId xmlns:a16="http://schemas.microsoft.com/office/drawing/2014/main" xmlns="" id="{C28C6E5C-C393-435C-96A1-AA2859BDCB8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Serbest Form 34">
              <a:extLst>
                <a:ext uri="{FF2B5EF4-FFF2-40B4-BE49-F238E27FC236}">
                  <a16:creationId xmlns:a16="http://schemas.microsoft.com/office/drawing/2014/main" xmlns="" id="{2C2C991F-AC51-4DF5-B8DD-19B08C1CBF4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Serbest Form 35">
              <a:extLst>
                <a:ext uri="{FF2B5EF4-FFF2-40B4-BE49-F238E27FC236}">
                  <a16:creationId xmlns:a16="http://schemas.microsoft.com/office/drawing/2014/main" xmlns="" id="{9C916B5F-285D-4F5A-9085-6781753AFB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Serbest biçim 36">
              <a:extLst>
                <a:ext uri="{FF2B5EF4-FFF2-40B4-BE49-F238E27FC236}">
                  <a16:creationId xmlns:a16="http://schemas.microsoft.com/office/drawing/2014/main" xmlns="" id="{0375DD5F-9D17-4873-B697-3D44A5EBEC7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Serbest Form 37">
              <a:extLst>
                <a:ext uri="{FF2B5EF4-FFF2-40B4-BE49-F238E27FC236}">
                  <a16:creationId xmlns:a16="http://schemas.microsoft.com/office/drawing/2014/main" xmlns="" id="{A159BBC7-6A8B-4612-94A8-56323452C7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Serbest Form 38">
              <a:extLst>
                <a:ext uri="{FF2B5EF4-FFF2-40B4-BE49-F238E27FC236}">
                  <a16:creationId xmlns:a16="http://schemas.microsoft.com/office/drawing/2014/main" xmlns="" id="{177C901C-F8DE-4C99-95C8-F8CA1B84F76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Dikdörtgen 39">
            <a:extLst>
              <a:ext uri="{FF2B5EF4-FFF2-40B4-BE49-F238E27FC236}">
                <a16:creationId xmlns:a16="http://schemas.microsoft.com/office/drawing/2014/main" xmlns="" id="{D1D655F2-6D15-4265-ADEE-EF0075C139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dirty="0"/>
          </a:p>
        </p:txBody>
      </p:sp>
      <p:sp>
        <p:nvSpPr>
          <p:cNvPr id="42" name="Serbest biçim 69">
            <a:extLst>
              <a:ext uri="{FF2B5EF4-FFF2-40B4-BE49-F238E27FC236}">
                <a16:creationId xmlns:a16="http://schemas.microsoft.com/office/drawing/2014/main" xmlns="" id="{3248A930-1A6E-4EFB-8213-D1AC735BE0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dirty="0"/>
          </a:p>
        </p:txBody>
      </p:sp>
    </p:spTree>
    <p:extLst>
      <p:ext uri="{BB962C8B-B14F-4D97-AF65-F5344CB8AC3E}">
        <p14:creationId xmlns:p14="http://schemas.microsoft.com/office/powerpoint/2010/main" xmlns="" val="4063739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Introducing</a:t>
            </a:r>
            <a:r>
              <a:rPr lang="tr-TR" dirty="0" smtClean="0"/>
              <a:t> </a:t>
            </a:r>
            <a:r>
              <a:rPr lang="tr-TR" dirty="0" err="1" smtClean="0"/>
              <a:t>Yourself</a:t>
            </a:r>
            <a:r>
              <a:rPr lang="tr-TR" dirty="0" smtClean="0"/>
              <a:t> </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xmlns="" val="2427913242"/>
              </p:ext>
            </p:extLst>
          </p:nvPr>
        </p:nvGraphicFramePr>
        <p:xfrm>
          <a:off x="2474638" y="2133600"/>
          <a:ext cx="9029974" cy="2667000"/>
        </p:xfrm>
        <a:graphic>
          <a:graphicData uri="http://schemas.openxmlformats.org/drawingml/2006/table">
            <a:tbl>
              <a:tblPr firstRow="1" bandRow="1">
                <a:tableStyleId>{5C22544A-7EE6-4342-B048-85BDC9FD1C3A}</a:tableStyleId>
              </a:tblPr>
              <a:tblGrid>
                <a:gridCol w="4514987">
                  <a:extLst>
                    <a:ext uri="{9D8B030D-6E8A-4147-A177-3AD203B41FA5}">
                      <a16:colId xmlns:a16="http://schemas.microsoft.com/office/drawing/2014/main" xmlns="" val="1657370216"/>
                    </a:ext>
                  </a:extLst>
                </a:gridCol>
                <a:gridCol w="4514987">
                  <a:extLst>
                    <a:ext uri="{9D8B030D-6E8A-4147-A177-3AD203B41FA5}">
                      <a16:colId xmlns:a16="http://schemas.microsoft.com/office/drawing/2014/main" xmlns="" val="4178203561"/>
                    </a:ext>
                  </a:extLst>
                </a:gridCol>
              </a:tblGrid>
              <a:tr h="370840">
                <a:tc>
                  <a:txBody>
                    <a:bodyPr/>
                    <a:lstStyle/>
                    <a:p>
                      <a:r>
                        <a:rPr lang="tr-TR" dirty="0" err="1" smtClean="0"/>
                        <a:t>Expression</a:t>
                      </a:r>
                      <a:endParaRPr lang="tr-TR" dirty="0"/>
                    </a:p>
                  </a:txBody>
                  <a:tcPr/>
                </a:tc>
                <a:tc>
                  <a:txBody>
                    <a:bodyPr/>
                    <a:lstStyle/>
                    <a:p>
                      <a:r>
                        <a:rPr lang="tr-TR" dirty="0" err="1" smtClean="0"/>
                        <a:t>Response</a:t>
                      </a:r>
                      <a:endParaRPr lang="tr-TR" dirty="0"/>
                    </a:p>
                  </a:txBody>
                  <a:tcPr/>
                </a:tc>
                <a:extLst>
                  <a:ext uri="{0D108BD9-81ED-4DB2-BD59-A6C34878D82A}">
                    <a16:rowId xmlns:a16="http://schemas.microsoft.com/office/drawing/2014/main" xmlns="" val="2242071337"/>
                  </a:ext>
                </a:extLst>
              </a:tr>
              <a:tr h="370840">
                <a:tc>
                  <a:txBody>
                    <a:bodyPr/>
                    <a:lstStyle/>
                    <a:p>
                      <a:r>
                        <a:rPr lang="tr-TR" dirty="0" err="1" smtClean="0"/>
                        <a:t>Hello</a:t>
                      </a:r>
                      <a:r>
                        <a:rPr lang="tr-TR" dirty="0" smtClean="0"/>
                        <a:t>, I’m… </a:t>
                      </a:r>
                      <a:endParaRPr lang="tr-TR" dirty="0"/>
                    </a:p>
                  </a:txBody>
                  <a:tcPr/>
                </a:tc>
                <a:tc>
                  <a:txBody>
                    <a:bodyPr/>
                    <a:lstStyle/>
                    <a:p>
                      <a:r>
                        <a:rPr lang="tr-TR" dirty="0" err="1" smtClean="0"/>
                        <a:t>Hello</a:t>
                      </a:r>
                      <a:r>
                        <a:rPr lang="tr-TR" dirty="0" smtClean="0"/>
                        <a:t>, </a:t>
                      </a:r>
                      <a:r>
                        <a:rPr lang="tr-TR" dirty="0" err="1" smtClean="0"/>
                        <a:t>Ms</a:t>
                      </a:r>
                      <a:r>
                        <a:rPr lang="tr-TR" dirty="0" smtClean="0"/>
                        <a:t>/</a:t>
                      </a:r>
                      <a:r>
                        <a:rPr lang="tr-TR" dirty="0" err="1" smtClean="0"/>
                        <a:t>Mr</a:t>
                      </a:r>
                      <a:r>
                        <a:rPr lang="tr-TR" dirty="0" smtClean="0"/>
                        <a:t> XX . I’m …...</a:t>
                      </a:r>
                      <a:endParaRPr lang="tr-TR" dirty="0"/>
                    </a:p>
                  </a:txBody>
                  <a:tcPr/>
                </a:tc>
                <a:extLst>
                  <a:ext uri="{0D108BD9-81ED-4DB2-BD59-A6C34878D82A}">
                    <a16:rowId xmlns:a16="http://schemas.microsoft.com/office/drawing/2014/main" xmlns="" val="986777022"/>
                  </a:ext>
                </a:extLst>
              </a:tr>
              <a:tr h="370840">
                <a:tc>
                  <a:txBody>
                    <a:bodyPr/>
                    <a:lstStyle/>
                    <a:p>
                      <a:r>
                        <a:rPr lang="tr-TR" dirty="0" smtClean="0"/>
                        <a:t>My name is …. </a:t>
                      </a:r>
                      <a:endParaRPr lang="tr-TR" dirty="0"/>
                    </a:p>
                  </a:txBody>
                  <a:tcPr/>
                </a:tc>
                <a:tc>
                  <a:txBody>
                    <a:bodyPr/>
                    <a:lstStyle/>
                    <a:p>
                      <a:r>
                        <a:rPr lang="en-US" dirty="0" smtClean="0"/>
                        <a:t>Nice to meet you Mr. …., I’m Mrs. ….. </a:t>
                      </a:r>
                      <a:endParaRPr lang="tr-TR" dirty="0"/>
                    </a:p>
                  </a:txBody>
                  <a:tcPr/>
                </a:tc>
                <a:extLst>
                  <a:ext uri="{0D108BD9-81ED-4DB2-BD59-A6C34878D82A}">
                    <a16:rowId xmlns:a16="http://schemas.microsoft.com/office/drawing/2014/main" xmlns="" val="1682118412"/>
                  </a:ext>
                </a:extLst>
              </a:tr>
              <a:tr h="370840">
                <a:tc>
                  <a:txBody>
                    <a:bodyPr/>
                    <a:lstStyle/>
                    <a:p>
                      <a:r>
                        <a:rPr lang="en-US" dirty="0" smtClean="0"/>
                        <a:t>I’m (... xxx. What's your name)?</a:t>
                      </a:r>
                      <a:endParaRPr lang="tr-TR" dirty="0"/>
                    </a:p>
                  </a:txBody>
                  <a:tcPr/>
                </a:tc>
                <a:tc>
                  <a:txBody>
                    <a:bodyPr/>
                    <a:lstStyle/>
                    <a:p>
                      <a:r>
                        <a:rPr lang="en-US" dirty="0" smtClean="0"/>
                        <a:t>My name is ….. It’s a pleasure to meet you Mr. …. </a:t>
                      </a:r>
                      <a:endParaRPr lang="tr-TR" dirty="0"/>
                    </a:p>
                  </a:txBody>
                  <a:tcPr/>
                </a:tc>
                <a:extLst>
                  <a:ext uri="{0D108BD9-81ED-4DB2-BD59-A6C34878D82A}">
                    <a16:rowId xmlns:a16="http://schemas.microsoft.com/office/drawing/2014/main" xmlns="" val="3302567997"/>
                  </a:ext>
                </a:extLst>
              </a:tr>
              <a:tr h="370840">
                <a:tc>
                  <a:txBody>
                    <a:bodyPr/>
                    <a:lstStyle/>
                    <a:p>
                      <a:r>
                        <a:rPr lang="en-US" dirty="0" smtClean="0"/>
                        <a:t>Allow me to introduce myself. My name is… May I </a:t>
                      </a:r>
                      <a:r>
                        <a:rPr lang="en-US" dirty="0" err="1" smtClean="0"/>
                        <a:t>intoduce</a:t>
                      </a:r>
                      <a:r>
                        <a:rPr lang="en-US" dirty="0" smtClean="0"/>
                        <a:t> </a:t>
                      </a:r>
                      <a:r>
                        <a:rPr lang="en-US" dirty="0" err="1" smtClean="0"/>
                        <a:t>myself.My</a:t>
                      </a:r>
                      <a:r>
                        <a:rPr lang="en-US" dirty="0" smtClean="0"/>
                        <a:t> name is… </a:t>
                      </a:r>
                      <a:endParaRPr lang="tr-TR" dirty="0"/>
                    </a:p>
                  </a:txBody>
                  <a:tcPr/>
                </a:tc>
                <a:tc>
                  <a:txBody>
                    <a:bodyPr/>
                    <a:lstStyle/>
                    <a:p>
                      <a:r>
                        <a:rPr lang="en-US" dirty="0" smtClean="0"/>
                        <a:t>I'm delighted to meet you </a:t>
                      </a:r>
                      <a:r>
                        <a:rPr lang="en-US" dirty="0" err="1" smtClean="0"/>
                        <a:t>Mr</a:t>
                      </a:r>
                      <a:r>
                        <a:rPr lang="en-US" dirty="0" smtClean="0"/>
                        <a:t>…. My name is.. </a:t>
                      </a:r>
                      <a:endParaRPr lang="tr-TR" dirty="0"/>
                    </a:p>
                  </a:txBody>
                  <a:tcPr/>
                </a:tc>
                <a:extLst>
                  <a:ext uri="{0D108BD9-81ED-4DB2-BD59-A6C34878D82A}">
                    <a16:rowId xmlns:a16="http://schemas.microsoft.com/office/drawing/2014/main" xmlns="" val="161119837"/>
                  </a:ext>
                </a:extLst>
              </a:tr>
            </a:tbl>
          </a:graphicData>
        </a:graphic>
      </p:graphicFrame>
    </p:spTree>
    <p:extLst>
      <p:ext uri="{BB962C8B-B14F-4D97-AF65-F5344CB8AC3E}">
        <p14:creationId xmlns:p14="http://schemas.microsoft.com/office/powerpoint/2010/main" xmlns="" val="441558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20000"/>
              </a:lnSpc>
            </a:pPr>
            <a:r>
              <a:rPr lang="en-US" dirty="0" smtClean="0">
                <a:latin typeface="Comic Sans MS" pitchFamily="66" charset="0"/>
              </a:rPr>
              <a:t>Formal </a:t>
            </a:r>
            <a:r>
              <a:rPr lang="en-US" dirty="0">
                <a:latin typeface="Comic Sans MS" pitchFamily="66" charset="0"/>
              </a:rPr>
              <a:t>Introduction Guest : Allow me to introduce myself. My name is Frank Jefferson </a:t>
            </a:r>
            <a:endParaRPr lang="tr-TR" dirty="0" smtClean="0">
              <a:latin typeface="Comic Sans MS" pitchFamily="66" charset="0"/>
            </a:endParaRPr>
          </a:p>
          <a:p>
            <a:pPr>
              <a:lnSpc>
                <a:spcPct val="120000"/>
              </a:lnSpc>
            </a:pPr>
            <a:r>
              <a:rPr lang="en-US" dirty="0" smtClean="0">
                <a:latin typeface="Comic Sans MS" pitchFamily="66" charset="0"/>
              </a:rPr>
              <a:t>Staff </a:t>
            </a:r>
            <a:r>
              <a:rPr lang="en-US" dirty="0">
                <a:latin typeface="Comic Sans MS" pitchFamily="66" charset="0"/>
              </a:rPr>
              <a:t>: I’m delighted to meet you Mr. Jefferson. My name is Mark </a:t>
            </a:r>
            <a:r>
              <a:rPr lang="en-US" dirty="0" err="1">
                <a:latin typeface="Comic Sans MS" pitchFamily="66" charset="0"/>
              </a:rPr>
              <a:t>Herry</a:t>
            </a:r>
            <a:r>
              <a:rPr lang="en-US" dirty="0">
                <a:latin typeface="Comic Sans MS" pitchFamily="66" charset="0"/>
              </a:rPr>
              <a:t>. </a:t>
            </a:r>
            <a:endParaRPr lang="tr-TR" dirty="0" smtClean="0">
              <a:latin typeface="Comic Sans MS" pitchFamily="66" charset="0"/>
            </a:endParaRPr>
          </a:p>
          <a:p>
            <a:pPr>
              <a:lnSpc>
                <a:spcPct val="120000"/>
              </a:lnSpc>
            </a:pPr>
            <a:r>
              <a:rPr lang="en-US" dirty="0" smtClean="0">
                <a:latin typeface="Comic Sans MS" pitchFamily="66" charset="0"/>
              </a:rPr>
              <a:t>Note </a:t>
            </a:r>
            <a:r>
              <a:rPr lang="en-US" dirty="0">
                <a:latin typeface="Comic Sans MS" pitchFamily="66" charset="0"/>
              </a:rPr>
              <a:t>: This last example is a very formal introduction and would not be used unless meeting a very, very important person in a very formal situation (such as a ball in the government mansion while meeting the governor). </a:t>
            </a:r>
            <a:endParaRPr lang="tr-TR" dirty="0" smtClean="0">
              <a:latin typeface="Comic Sans MS" pitchFamily="66" charset="0"/>
            </a:endParaRPr>
          </a:p>
          <a:p>
            <a:pPr>
              <a:lnSpc>
                <a:spcPct val="120000"/>
              </a:lnSpc>
            </a:pPr>
            <a:r>
              <a:rPr lang="en-US" dirty="0" smtClean="0">
                <a:latin typeface="Comic Sans MS" pitchFamily="66" charset="0"/>
              </a:rPr>
              <a:t>When </a:t>
            </a:r>
            <a:r>
              <a:rPr lang="en-US" dirty="0">
                <a:latin typeface="Comic Sans MS" pitchFamily="66" charset="0"/>
              </a:rPr>
              <a:t>meeting someone formally for the first time, we shake their hand and say "How do you do?" or "Pleased to meet you." "How do you do?" isn't really a question; it just </a:t>
            </a:r>
            <a:r>
              <a:rPr lang="en-US" dirty="0" smtClean="0">
                <a:latin typeface="Comic Sans MS" pitchFamily="66" charset="0"/>
              </a:rPr>
              <a:t>means</a:t>
            </a:r>
            <a:r>
              <a:rPr lang="tr-TR" dirty="0" smtClean="0">
                <a:latin typeface="Comic Sans MS" pitchFamily="66" charset="0"/>
              </a:rPr>
              <a:t>.</a:t>
            </a:r>
            <a:endParaRPr lang="tr-TR" dirty="0">
              <a:latin typeface="Comic Sans MS" pitchFamily="66" charset="0"/>
            </a:endParaRPr>
          </a:p>
        </p:txBody>
      </p:sp>
    </p:spTree>
    <p:extLst>
      <p:ext uri="{BB962C8B-B14F-4D97-AF65-F5344CB8AC3E}">
        <p14:creationId xmlns:p14="http://schemas.microsoft.com/office/powerpoint/2010/main" xmlns="" val="662346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959157"/>
          </a:xfrm>
        </p:spPr>
        <p:txBody>
          <a:bodyPr/>
          <a:lstStyle/>
          <a:p>
            <a:r>
              <a:rPr lang="en-US" dirty="0" smtClean="0">
                <a:latin typeface="Comic Sans MS" pitchFamily="66" charset="0"/>
              </a:rPr>
              <a:t>Introducing Others On occasion</a:t>
            </a:r>
            <a:endParaRPr lang="tr-TR" dirty="0">
              <a:latin typeface="Comic Sans MS" pitchFamily="66" charset="0"/>
            </a:endParaRPr>
          </a:p>
        </p:txBody>
      </p:sp>
      <p:sp>
        <p:nvSpPr>
          <p:cNvPr id="3" name="İçerik Yer Tutucusu 2"/>
          <p:cNvSpPr>
            <a:spLocks noGrp="1"/>
          </p:cNvSpPr>
          <p:nvPr>
            <p:ph idx="1"/>
          </p:nvPr>
        </p:nvSpPr>
        <p:spPr>
          <a:xfrm>
            <a:off x="2404533" y="1879600"/>
            <a:ext cx="8915400" cy="4031622"/>
          </a:xfrm>
        </p:spPr>
        <p:txBody>
          <a:bodyPr>
            <a:normAutofit/>
          </a:bodyPr>
          <a:lstStyle/>
          <a:p>
            <a:r>
              <a:rPr lang="en-US" sz="2000" b="1" dirty="0">
                <a:latin typeface="Comic Sans MS" pitchFamily="66" charset="0"/>
              </a:rPr>
              <a:t>Introducing Others On occasion, you may find yourself in a situation where you have to introduce one person to another. Look at these possible expressions that are used for this. </a:t>
            </a:r>
            <a:endParaRPr lang="tr-TR" sz="2000" b="1" dirty="0" smtClean="0">
              <a:latin typeface="Comic Sans MS" pitchFamily="66" charset="0"/>
            </a:endParaRPr>
          </a:p>
          <a:p>
            <a:pPr lvl="1"/>
            <a:r>
              <a:rPr lang="en-US" sz="1800" dirty="0" smtClean="0">
                <a:latin typeface="Comic Sans MS" pitchFamily="66" charset="0"/>
              </a:rPr>
              <a:t>I’d </a:t>
            </a:r>
            <a:r>
              <a:rPr lang="en-US" sz="1800" dirty="0">
                <a:latin typeface="Comic Sans MS" pitchFamily="66" charset="0"/>
              </a:rPr>
              <a:t>like you to meet my colleague …. </a:t>
            </a:r>
            <a:endParaRPr lang="tr-TR" sz="1800" dirty="0" smtClean="0">
              <a:latin typeface="Comic Sans MS" pitchFamily="66" charset="0"/>
            </a:endParaRPr>
          </a:p>
          <a:p>
            <a:pPr lvl="1"/>
            <a:r>
              <a:rPr lang="en-US" sz="1800" dirty="0" smtClean="0">
                <a:latin typeface="Comic Sans MS" pitchFamily="66" charset="0"/>
              </a:rPr>
              <a:t>This </a:t>
            </a:r>
            <a:r>
              <a:rPr lang="en-US" sz="1800" dirty="0">
                <a:latin typeface="Comic Sans MS" pitchFamily="66" charset="0"/>
              </a:rPr>
              <a:t>is my friend… </a:t>
            </a:r>
            <a:endParaRPr lang="tr-TR" sz="1800" dirty="0" smtClean="0">
              <a:latin typeface="Comic Sans MS" pitchFamily="66" charset="0"/>
            </a:endParaRPr>
          </a:p>
          <a:p>
            <a:pPr lvl="1"/>
            <a:r>
              <a:rPr lang="en-US" sz="1800" dirty="0" smtClean="0">
                <a:latin typeface="Comic Sans MS" pitchFamily="66" charset="0"/>
              </a:rPr>
              <a:t>May </a:t>
            </a:r>
            <a:r>
              <a:rPr lang="en-US" sz="1800" dirty="0">
                <a:latin typeface="Comic Sans MS" pitchFamily="66" charset="0"/>
              </a:rPr>
              <a:t>I introduce … to you? (formal) </a:t>
            </a:r>
            <a:endParaRPr lang="tr-TR" sz="1800" dirty="0" smtClean="0">
              <a:latin typeface="Comic Sans MS" pitchFamily="66" charset="0"/>
            </a:endParaRPr>
          </a:p>
          <a:p>
            <a:pPr lvl="1"/>
            <a:r>
              <a:rPr lang="en-US" sz="1800" dirty="0" smtClean="0">
                <a:latin typeface="Comic Sans MS" pitchFamily="66" charset="0"/>
              </a:rPr>
              <a:t> </a:t>
            </a:r>
            <a:r>
              <a:rPr lang="en-US" sz="1800" dirty="0">
                <a:latin typeface="Comic Sans MS" pitchFamily="66" charset="0"/>
              </a:rPr>
              <a:t>Have you met ….. before? </a:t>
            </a:r>
            <a:r>
              <a:rPr lang="en-US" sz="1800" dirty="0" smtClean="0">
                <a:latin typeface="Comic Sans MS" pitchFamily="66" charset="0"/>
              </a:rPr>
              <a:t>This </a:t>
            </a:r>
            <a:r>
              <a:rPr lang="en-US" sz="1800" dirty="0">
                <a:latin typeface="Comic Sans MS" pitchFamily="66" charset="0"/>
              </a:rPr>
              <a:t>is….. </a:t>
            </a:r>
            <a:endParaRPr lang="tr-TR" sz="1800" dirty="0">
              <a:latin typeface="Comic Sans MS" pitchFamily="66" charset="0"/>
            </a:endParaRPr>
          </a:p>
        </p:txBody>
      </p:sp>
    </p:spTree>
    <p:extLst>
      <p:ext uri="{BB962C8B-B14F-4D97-AF65-F5344CB8AC3E}">
        <p14:creationId xmlns:p14="http://schemas.microsoft.com/office/powerpoint/2010/main" xmlns="" val="3629279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Qualifications </a:t>
            </a:r>
            <a:endParaRPr lang="tr-TR" dirty="0"/>
          </a:p>
        </p:txBody>
      </p:sp>
      <p:sp>
        <p:nvSpPr>
          <p:cNvPr id="3" name="İçerik Yer Tutucusu 2"/>
          <p:cNvSpPr>
            <a:spLocks noGrp="1"/>
          </p:cNvSpPr>
          <p:nvPr>
            <p:ph idx="1"/>
          </p:nvPr>
        </p:nvSpPr>
        <p:spPr>
          <a:xfrm>
            <a:off x="2277533" y="1371600"/>
            <a:ext cx="9227079" cy="4539622"/>
          </a:xfrm>
        </p:spPr>
        <p:txBody>
          <a:bodyPr/>
          <a:lstStyle/>
          <a:p>
            <a:r>
              <a:rPr lang="en-US" dirty="0"/>
              <a:t>Talking about Education </a:t>
            </a:r>
            <a:endParaRPr lang="tr-TR" dirty="0" smtClean="0"/>
          </a:p>
          <a:p>
            <a:pPr lvl="1"/>
            <a:r>
              <a:rPr lang="en-US" dirty="0" smtClean="0"/>
              <a:t>I </a:t>
            </a:r>
            <a:r>
              <a:rPr lang="en-US" dirty="0"/>
              <a:t>have a driver's license </a:t>
            </a:r>
            <a:endParaRPr lang="tr-TR" dirty="0" smtClean="0"/>
          </a:p>
          <a:p>
            <a:pPr lvl="1"/>
            <a:r>
              <a:rPr lang="en-US" dirty="0" smtClean="0"/>
              <a:t>I </a:t>
            </a:r>
            <a:r>
              <a:rPr lang="en-US" dirty="0"/>
              <a:t>have an identity card as a bodyguard </a:t>
            </a:r>
            <a:endParaRPr lang="tr-TR" dirty="0" smtClean="0"/>
          </a:p>
          <a:p>
            <a:pPr lvl="1"/>
            <a:r>
              <a:rPr lang="en-US" dirty="0" smtClean="0"/>
              <a:t>I </a:t>
            </a:r>
            <a:r>
              <a:rPr lang="en-US" dirty="0"/>
              <a:t>have a first level of English </a:t>
            </a:r>
            <a:endParaRPr lang="tr-TR" dirty="0" smtClean="0"/>
          </a:p>
          <a:p>
            <a:pPr lvl="1"/>
            <a:r>
              <a:rPr lang="en-US" dirty="0" smtClean="0"/>
              <a:t>I </a:t>
            </a:r>
            <a:r>
              <a:rPr lang="en-US" dirty="0"/>
              <a:t>have a first level of German </a:t>
            </a:r>
            <a:endParaRPr lang="tr-TR" dirty="0" smtClean="0"/>
          </a:p>
          <a:p>
            <a:pPr lvl="1"/>
            <a:r>
              <a:rPr lang="en-US" dirty="0" smtClean="0"/>
              <a:t>Talking </a:t>
            </a:r>
            <a:r>
              <a:rPr lang="en-US" dirty="0"/>
              <a:t>about your background </a:t>
            </a:r>
            <a:endParaRPr lang="tr-TR" dirty="0" smtClean="0"/>
          </a:p>
          <a:p>
            <a:pPr lvl="1"/>
            <a:r>
              <a:rPr lang="en-US" dirty="0" smtClean="0"/>
              <a:t>Originally </a:t>
            </a:r>
            <a:r>
              <a:rPr lang="en-US" dirty="0"/>
              <a:t>I’m from…. </a:t>
            </a:r>
            <a:endParaRPr lang="tr-TR" dirty="0" smtClean="0"/>
          </a:p>
          <a:p>
            <a:pPr lvl="1"/>
            <a:r>
              <a:rPr lang="en-US" dirty="0" smtClean="0"/>
              <a:t>I </a:t>
            </a:r>
            <a:r>
              <a:rPr lang="en-US" dirty="0"/>
              <a:t>was (born and) brought up in… </a:t>
            </a:r>
            <a:endParaRPr lang="tr-TR" dirty="0" smtClean="0"/>
          </a:p>
          <a:p>
            <a:pPr lvl="1"/>
            <a:r>
              <a:rPr lang="en-US" dirty="0" smtClean="0"/>
              <a:t>I </a:t>
            </a:r>
            <a:r>
              <a:rPr lang="en-US" dirty="0"/>
              <a:t>come from a (sporty/musical) family. </a:t>
            </a:r>
            <a:endParaRPr lang="tr-TR" dirty="0" smtClean="0"/>
          </a:p>
          <a:p>
            <a:pPr lvl="1"/>
            <a:r>
              <a:rPr lang="en-US" dirty="0" smtClean="0"/>
              <a:t>My </a:t>
            </a:r>
            <a:r>
              <a:rPr lang="en-US" dirty="0"/>
              <a:t>proudest moment was…-</a:t>
            </a:r>
            <a:r>
              <a:rPr lang="en-US" dirty="0" err="1"/>
              <a:t>ing</a:t>
            </a:r>
            <a:r>
              <a:rPr lang="en-US" dirty="0"/>
              <a:t> </a:t>
            </a:r>
            <a:endParaRPr lang="tr-TR" dirty="0" smtClean="0"/>
          </a:p>
          <a:p>
            <a:pPr lvl="1"/>
            <a:r>
              <a:rPr lang="en-US" dirty="0" smtClean="0"/>
              <a:t>I’ve </a:t>
            </a:r>
            <a:r>
              <a:rPr lang="en-US" dirty="0"/>
              <a:t>always dreamt of –</a:t>
            </a:r>
            <a:r>
              <a:rPr lang="en-US" dirty="0" err="1"/>
              <a:t>ing</a:t>
            </a:r>
            <a:r>
              <a:rPr lang="en-US" dirty="0"/>
              <a:t>/ wanted to +verb</a:t>
            </a:r>
            <a:endParaRPr lang="tr-TR" dirty="0"/>
          </a:p>
        </p:txBody>
      </p:sp>
    </p:spTree>
    <p:extLst>
      <p:ext uri="{BB962C8B-B14F-4D97-AF65-F5344CB8AC3E}">
        <p14:creationId xmlns:p14="http://schemas.microsoft.com/office/powerpoint/2010/main" xmlns="" val="254294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nSpc>
                <a:spcPct val="130000"/>
              </a:lnSpc>
              <a:spcBef>
                <a:spcPts val="800"/>
              </a:spcBef>
            </a:pPr>
            <a:r>
              <a:rPr lang="tr-TR" dirty="0" err="1" smtClean="0">
                <a:latin typeface="Comic Sans MS" pitchFamily="66" charset="0"/>
              </a:rPr>
              <a:t>Practice</a:t>
            </a:r>
            <a:endParaRPr lang="tr-TR" dirty="0">
              <a:latin typeface="Comic Sans MS" pitchFamily="66" charset="0"/>
            </a:endParaRPr>
          </a:p>
        </p:txBody>
      </p:sp>
      <p:sp>
        <p:nvSpPr>
          <p:cNvPr id="3" name="İçerik Yer Tutucusu 2"/>
          <p:cNvSpPr>
            <a:spLocks noGrp="1"/>
          </p:cNvSpPr>
          <p:nvPr>
            <p:ph idx="1"/>
          </p:nvPr>
        </p:nvSpPr>
        <p:spPr>
          <a:xfrm>
            <a:off x="2175933" y="1507067"/>
            <a:ext cx="9328679" cy="4404155"/>
          </a:xfrm>
        </p:spPr>
        <p:txBody>
          <a:bodyPr>
            <a:normAutofit fontScale="92500" lnSpcReduction="10000"/>
          </a:bodyPr>
          <a:lstStyle/>
          <a:p>
            <a:pPr>
              <a:lnSpc>
                <a:spcPct val="130000"/>
              </a:lnSpc>
              <a:spcBef>
                <a:spcPts val="800"/>
              </a:spcBef>
            </a:pPr>
            <a:r>
              <a:rPr lang="en-US" dirty="0" smtClean="0">
                <a:latin typeface="Comic Sans MS" pitchFamily="66" charset="0"/>
              </a:rPr>
              <a:t>Guest </a:t>
            </a:r>
            <a:r>
              <a:rPr lang="en-US" dirty="0">
                <a:latin typeface="Comic Sans MS" pitchFamily="66" charset="0"/>
              </a:rPr>
              <a:t>: What qualifications do you have?/Tell me about your qualifications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Staff </a:t>
            </a:r>
            <a:r>
              <a:rPr lang="en-US" dirty="0">
                <a:latin typeface="Comic Sans MS" pitchFamily="66" charset="0"/>
              </a:rPr>
              <a:t>: I graduated with an </a:t>
            </a:r>
            <a:r>
              <a:rPr lang="en-US" dirty="0" smtClean="0">
                <a:latin typeface="Comic Sans MS" pitchFamily="66" charset="0"/>
              </a:rPr>
              <a:t>honors </a:t>
            </a:r>
            <a:r>
              <a:rPr lang="en-US" dirty="0">
                <a:latin typeface="Comic Sans MS" pitchFamily="66" charset="0"/>
              </a:rPr>
              <a:t>degree in Hospitality Department, just 6 months ago.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Guest </a:t>
            </a:r>
            <a:r>
              <a:rPr lang="en-US" dirty="0">
                <a:latin typeface="Comic Sans MS" pitchFamily="66" charset="0"/>
              </a:rPr>
              <a:t>:Well, which school did you attend before university?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Staff </a:t>
            </a:r>
            <a:r>
              <a:rPr lang="en-US" dirty="0">
                <a:latin typeface="Comic Sans MS" pitchFamily="66" charset="0"/>
              </a:rPr>
              <a:t>: I went to a public school from Kindergarten until year five and I went to another public school from year 5 to 12 / I went to a private, non-boarding school /public school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Guest </a:t>
            </a:r>
            <a:r>
              <a:rPr lang="en-US" dirty="0">
                <a:latin typeface="Comic Sans MS" pitchFamily="66" charset="0"/>
              </a:rPr>
              <a:t>: And now you are here. What are your responsibilities in this department?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Staff </a:t>
            </a:r>
            <a:r>
              <a:rPr lang="en-US" dirty="0">
                <a:latin typeface="Comic Sans MS" pitchFamily="66" charset="0"/>
              </a:rPr>
              <a:t>: I’m in charge of Front Office.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Guest </a:t>
            </a:r>
            <a:r>
              <a:rPr lang="en-US" dirty="0">
                <a:latin typeface="Comic Sans MS" pitchFamily="66" charset="0"/>
              </a:rPr>
              <a:t>: It’s been a pleasure meeting you </a:t>
            </a:r>
            <a:endParaRPr lang="tr-TR" dirty="0" smtClean="0">
              <a:latin typeface="Comic Sans MS" pitchFamily="66" charset="0"/>
            </a:endParaRPr>
          </a:p>
          <a:p>
            <a:pPr>
              <a:lnSpc>
                <a:spcPct val="130000"/>
              </a:lnSpc>
              <a:spcBef>
                <a:spcPts val="800"/>
              </a:spcBef>
            </a:pPr>
            <a:r>
              <a:rPr lang="en-US" dirty="0" smtClean="0">
                <a:latin typeface="Comic Sans MS" pitchFamily="66" charset="0"/>
              </a:rPr>
              <a:t>Staff </a:t>
            </a:r>
            <a:r>
              <a:rPr lang="en-US" dirty="0">
                <a:latin typeface="Comic Sans MS" pitchFamily="66" charset="0"/>
              </a:rPr>
              <a:t>: Nice to meet you, sir</a:t>
            </a:r>
            <a:endParaRPr lang="tr-TR" dirty="0">
              <a:latin typeface="Comic Sans MS" pitchFamily="66" charset="0"/>
            </a:endParaRPr>
          </a:p>
        </p:txBody>
      </p:sp>
    </p:spTree>
    <p:extLst>
      <p:ext uri="{BB962C8B-B14F-4D97-AF65-F5344CB8AC3E}">
        <p14:creationId xmlns:p14="http://schemas.microsoft.com/office/powerpoint/2010/main" xmlns="" val="60947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latin typeface="Comic Sans MS" pitchFamily="66" charset="0"/>
              </a:rPr>
              <a:t>Talking</a:t>
            </a:r>
            <a:r>
              <a:rPr lang="tr-TR" dirty="0">
                <a:latin typeface="Comic Sans MS" pitchFamily="66" charset="0"/>
              </a:rPr>
              <a:t> </a:t>
            </a:r>
            <a:r>
              <a:rPr lang="tr-TR" dirty="0" err="1">
                <a:latin typeface="Comic Sans MS" pitchFamily="66" charset="0"/>
              </a:rPr>
              <a:t>about</a:t>
            </a:r>
            <a:r>
              <a:rPr lang="tr-TR" dirty="0">
                <a:latin typeface="Comic Sans MS" pitchFamily="66" charset="0"/>
              </a:rPr>
              <a:t> </a:t>
            </a:r>
            <a:r>
              <a:rPr lang="tr-TR" dirty="0" err="1">
                <a:latin typeface="Comic Sans MS" pitchFamily="66" charset="0"/>
              </a:rPr>
              <a:t>Jobs</a:t>
            </a:r>
            <a:r>
              <a:rPr lang="tr-TR" dirty="0">
                <a:latin typeface="Comic Sans MS" pitchFamily="66" charset="0"/>
              </a:rPr>
              <a:t> </a:t>
            </a:r>
          </a:p>
        </p:txBody>
      </p:sp>
      <p:sp>
        <p:nvSpPr>
          <p:cNvPr id="3" name="İçerik Yer Tutucusu 2"/>
          <p:cNvSpPr>
            <a:spLocks noGrp="1"/>
          </p:cNvSpPr>
          <p:nvPr>
            <p:ph idx="1"/>
          </p:nvPr>
        </p:nvSpPr>
        <p:spPr>
          <a:xfrm>
            <a:off x="2589212" y="1676400"/>
            <a:ext cx="8915400" cy="4234822"/>
          </a:xfrm>
        </p:spPr>
        <p:txBody>
          <a:bodyPr>
            <a:normAutofit/>
          </a:bodyPr>
          <a:lstStyle/>
          <a:p>
            <a:r>
              <a:rPr lang="en-US" dirty="0">
                <a:latin typeface="Comic Sans MS" pitchFamily="66" charset="0"/>
              </a:rPr>
              <a:t>Useful Expressions </a:t>
            </a:r>
            <a:endParaRPr lang="tr-TR" dirty="0" smtClean="0">
              <a:latin typeface="Comic Sans MS" pitchFamily="66" charset="0"/>
            </a:endParaRPr>
          </a:p>
          <a:p>
            <a:pPr lvl="1"/>
            <a:r>
              <a:rPr lang="en-US" dirty="0" smtClean="0">
                <a:latin typeface="Comic Sans MS" pitchFamily="66" charset="0"/>
              </a:rPr>
              <a:t>What </a:t>
            </a:r>
            <a:r>
              <a:rPr lang="en-US" dirty="0">
                <a:latin typeface="Comic Sans MS" pitchFamily="66" charset="0"/>
              </a:rPr>
              <a:t>do you do? </a:t>
            </a:r>
            <a:endParaRPr lang="tr-TR" dirty="0" smtClean="0">
              <a:latin typeface="Comic Sans MS" pitchFamily="66" charset="0"/>
            </a:endParaRPr>
          </a:p>
          <a:p>
            <a:pPr lvl="1"/>
            <a:r>
              <a:rPr lang="en-US" dirty="0" smtClean="0">
                <a:latin typeface="Comic Sans MS" pitchFamily="66" charset="0"/>
              </a:rPr>
              <a:t>What’s </a:t>
            </a:r>
            <a:r>
              <a:rPr lang="en-US" dirty="0">
                <a:latin typeface="Comic Sans MS" pitchFamily="66" charset="0"/>
              </a:rPr>
              <a:t>your job? </a:t>
            </a:r>
            <a:endParaRPr lang="tr-TR" dirty="0" smtClean="0">
              <a:latin typeface="Comic Sans MS" pitchFamily="66" charset="0"/>
            </a:endParaRPr>
          </a:p>
          <a:p>
            <a:pPr lvl="1"/>
            <a:r>
              <a:rPr lang="en-US" dirty="0" smtClean="0">
                <a:latin typeface="Comic Sans MS" pitchFamily="66" charset="0"/>
              </a:rPr>
              <a:t>What’s </a:t>
            </a:r>
            <a:r>
              <a:rPr lang="en-US" dirty="0">
                <a:latin typeface="Comic Sans MS" pitchFamily="66" charset="0"/>
              </a:rPr>
              <a:t>your occupation? </a:t>
            </a:r>
            <a:endParaRPr lang="tr-TR" dirty="0" smtClean="0">
              <a:latin typeface="Comic Sans MS" pitchFamily="66" charset="0"/>
            </a:endParaRPr>
          </a:p>
          <a:p>
            <a:pPr lvl="1"/>
            <a:r>
              <a:rPr lang="en-US" dirty="0" smtClean="0">
                <a:latin typeface="Comic Sans MS" pitchFamily="66" charset="0"/>
              </a:rPr>
              <a:t>What </a:t>
            </a:r>
            <a:r>
              <a:rPr lang="en-US" dirty="0">
                <a:latin typeface="Comic Sans MS" pitchFamily="66" charset="0"/>
              </a:rPr>
              <a:t>do you do for a living? </a:t>
            </a:r>
            <a:endParaRPr lang="tr-TR" dirty="0" smtClean="0">
              <a:latin typeface="Comic Sans MS" pitchFamily="66" charset="0"/>
            </a:endParaRPr>
          </a:p>
          <a:p>
            <a:pPr lvl="1">
              <a:buNone/>
            </a:pPr>
            <a:r>
              <a:rPr lang="en-US" dirty="0" smtClean="0">
                <a:latin typeface="Comic Sans MS" pitchFamily="66" charset="0"/>
              </a:rPr>
              <a:t>Note</a:t>
            </a:r>
            <a:r>
              <a:rPr lang="en-US" dirty="0">
                <a:latin typeface="Comic Sans MS" pitchFamily="66" charset="0"/>
              </a:rPr>
              <a:t>: Once a person knows what your job title is, they may want to know a little bit about your specific job duties. Sometimes it is hard to tell exactly what a person does just from the job title. Look at the expressions below that can be used to inquire about job duties. </a:t>
            </a:r>
            <a:endParaRPr lang="tr-TR" dirty="0" smtClean="0">
              <a:latin typeface="Comic Sans MS" pitchFamily="66" charset="0"/>
            </a:endParaRPr>
          </a:p>
          <a:p>
            <a:pPr lvl="1"/>
            <a:r>
              <a:rPr lang="en-US" dirty="0" smtClean="0">
                <a:latin typeface="Comic Sans MS" pitchFamily="66" charset="0"/>
              </a:rPr>
              <a:t>What </a:t>
            </a:r>
            <a:r>
              <a:rPr lang="en-US" dirty="0">
                <a:latin typeface="Comic Sans MS" pitchFamily="66" charset="0"/>
              </a:rPr>
              <a:t>are your job duties? </a:t>
            </a:r>
            <a:endParaRPr lang="tr-TR" dirty="0" smtClean="0">
              <a:latin typeface="Comic Sans MS" pitchFamily="66" charset="0"/>
            </a:endParaRPr>
          </a:p>
          <a:p>
            <a:pPr lvl="1"/>
            <a:r>
              <a:rPr lang="en-US" dirty="0" smtClean="0">
                <a:latin typeface="Comic Sans MS" pitchFamily="66" charset="0"/>
              </a:rPr>
              <a:t>What </a:t>
            </a:r>
            <a:r>
              <a:rPr lang="en-US" dirty="0">
                <a:latin typeface="Comic Sans MS" pitchFamily="66" charset="0"/>
              </a:rPr>
              <a:t>exactly do you do? </a:t>
            </a:r>
            <a:endParaRPr lang="tr-TR" dirty="0" smtClean="0">
              <a:latin typeface="Comic Sans MS" pitchFamily="66" charset="0"/>
            </a:endParaRPr>
          </a:p>
          <a:p>
            <a:pPr lvl="1"/>
            <a:r>
              <a:rPr lang="en-US" dirty="0" smtClean="0">
                <a:latin typeface="Comic Sans MS" pitchFamily="66" charset="0"/>
              </a:rPr>
              <a:t>What </a:t>
            </a:r>
            <a:r>
              <a:rPr lang="en-US" dirty="0">
                <a:latin typeface="Comic Sans MS" pitchFamily="66" charset="0"/>
              </a:rPr>
              <a:t>does your job entail?</a:t>
            </a:r>
            <a:endParaRPr lang="tr-TR" dirty="0">
              <a:latin typeface="Comic Sans MS" pitchFamily="66" charset="0"/>
            </a:endParaRPr>
          </a:p>
        </p:txBody>
      </p:sp>
    </p:spTree>
    <p:extLst>
      <p:ext uri="{BB962C8B-B14F-4D97-AF65-F5344CB8AC3E}">
        <p14:creationId xmlns:p14="http://schemas.microsoft.com/office/powerpoint/2010/main" xmlns="" val="26465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latin typeface="Comic Sans MS" pitchFamily="66" charset="0"/>
              </a:rPr>
              <a:t>Sample </a:t>
            </a:r>
            <a:endParaRPr lang="tr-TR" dirty="0">
              <a:latin typeface="Comic Sans MS" pitchFamily="66" charset="0"/>
            </a:endParaRPr>
          </a:p>
        </p:txBody>
      </p:sp>
      <p:sp>
        <p:nvSpPr>
          <p:cNvPr id="3" name="İçerik Yer Tutucusu 2"/>
          <p:cNvSpPr>
            <a:spLocks noGrp="1"/>
          </p:cNvSpPr>
          <p:nvPr>
            <p:ph idx="1"/>
          </p:nvPr>
        </p:nvSpPr>
        <p:spPr>
          <a:xfrm>
            <a:off x="2269067" y="1447800"/>
            <a:ext cx="9235545" cy="4463422"/>
          </a:xfrm>
        </p:spPr>
        <p:txBody>
          <a:bodyPr/>
          <a:lstStyle/>
          <a:p>
            <a:r>
              <a:rPr lang="en-US" dirty="0" smtClean="0">
                <a:latin typeface="Comic Sans MS" pitchFamily="66" charset="0"/>
              </a:rPr>
              <a:t>Guest </a:t>
            </a:r>
            <a:r>
              <a:rPr lang="en-US" dirty="0">
                <a:latin typeface="Comic Sans MS" pitchFamily="66" charset="0"/>
              </a:rPr>
              <a:t>: What do you do? </a:t>
            </a:r>
            <a:endParaRPr lang="tr-TR" dirty="0" smtClean="0">
              <a:latin typeface="Comic Sans MS" pitchFamily="66" charset="0"/>
            </a:endParaRPr>
          </a:p>
          <a:p>
            <a:r>
              <a:rPr lang="en-US" dirty="0" smtClean="0">
                <a:latin typeface="Comic Sans MS" pitchFamily="66" charset="0"/>
              </a:rPr>
              <a:t>Staff </a:t>
            </a:r>
            <a:r>
              <a:rPr lang="en-US" dirty="0">
                <a:latin typeface="Comic Sans MS" pitchFamily="66" charset="0"/>
              </a:rPr>
              <a:t>: I’m an events coordinator for a hotel </a:t>
            </a:r>
            <a:endParaRPr lang="tr-TR" dirty="0" smtClean="0">
              <a:latin typeface="Comic Sans MS" pitchFamily="66" charset="0"/>
            </a:endParaRPr>
          </a:p>
          <a:p>
            <a:r>
              <a:rPr lang="en-US" dirty="0" smtClean="0">
                <a:latin typeface="Comic Sans MS" pitchFamily="66" charset="0"/>
              </a:rPr>
              <a:t>Guest </a:t>
            </a:r>
            <a:r>
              <a:rPr lang="en-US" dirty="0">
                <a:latin typeface="Comic Sans MS" pitchFamily="66" charset="0"/>
              </a:rPr>
              <a:t>: What exactly does an events coordinator do? </a:t>
            </a:r>
            <a:endParaRPr lang="tr-TR" dirty="0" smtClean="0">
              <a:latin typeface="Comic Sans MS" pitchFamily="66" charset="0"/>
            </a:endParaRPr>
          </a:p>
          <a:p>
            <a:r>
              <a:rPr lang="en-US" dirty="0" smtClean="0">
                <a:latin typeface="Comic Sans MS" pitchFamily="66" charset="0"/>
              </a:rPr>
              <a:t>Staff </a:t>
            </a:r>
            <a:r>
              <a:rPr lang="en-US" dirty="0">
                <a:latin typeface="Comic Sans MS" pitchFamily="66" charset="0"/>
              </a:rPr>
              <a:t>: Well, we arrange and set up all the things needed for a conventions and conferences for various groups. We try to ensure that every thing runs smoothly and efficiently during the event. For example, we schedule rooms, arrange for the set up of any needed equipment required (such as audio-visual equipment, microphones, etc.), and solve problems that may come up. </a:t>
            </a:r>
            <a:endParaRPr lang="tr-TR" dirty="0">
              <a:latin typeface="Comic Sans MS" pitchFamily="66" charset="0"/>
            </a:endParaRPr>
          </a:p>
        </p:txBody>
      </p:sp>
    </p:spTree>
    <p:extLst>
      <p:ext uri="{BB962C8B-B14F-4D97-AF65-F5344CB8AC3E}">
        <p14:creationId xmlns:p14="http://schemas.microsoft.com/office/powerpoint/2010/main" xmlns="" val="295910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85391" y="243110"/>
            <a:ext cx="8911687" cy="1280890"/>
          </a:xfrm>
        </p:spPr>
        <p:txBody>
          <a:bodyPr/>
          <a:lstStyle/>
          <a:p>
            <a:r>
              <a:rPr lang="en-US" dirty="0" smtClean="0">
                <a:latin typeface="Comic Sans MS" pitchFamily="66" charset="0"/>
              </a:rPr>
              <a:t>Hobbies and Interests </a:t>
            </a:r>
            <a:endParaRPr lang="tr-TR" dirty="0"/>
          </a:p>
        </p:txBody>
      </p:sp>
      <p:sp>
        <p:nvSpPr>
          <p:cNvPr id="3" name="İçerik Yer Tutucusu 2"/>
          <p:cNvSpPr>
            <a:spLocks noGrp="1"/>
          </p:cNvSpPr>
          <p:nvPr>
            <p:ph idx="1"/>
          </p:nvPr>
        </p:nvSpPr>
        <p:spPr>
          <a:xfrm>
            <a:off x="1585391" y="1143000"/>
            <a:ext cx="9591145" cy="4387222"/>
          </a:xfrm>
        </p:spPr>
        <p:txBody>
          <a:bodyPr>
            <a:noAutofit/>
          </a:bodyPr>
          <a:lstStyle/>
          <a:p>
            <a:pPr>
              <a:lnSpc>
                <a:spcPct val="120000"/>
              </a:lnSpc>
            </a:pPr>
            <a:r>
              <a:rPr lang="en-US" sz="1500" b="1" dirty="0" smtClean="0">
                <a:latin typeface="Comic Sans MS" pitchFamily="66" charset="0"/>
              </a:rPr>
              <a:t>Questions </a:t>
            </a:r>
            <a:r>
              <a:rPr lang="en-US" sz="1500" b="1" dirty="0">
                <a:latin typeface="Comic Sans MS" pitchFamily="66" charset="0"/>
              </a:rPr>
              <a:t>you can ask </a:t>
            </a:r>
            <a:endParaRPr lang="tr-TR" sz="1500" b="1" dirty="0" smtClean="0">
              <a:latin typeface="Comic Sans MS" pitchFamily="66" charset="0"/>
            </a:endParaRPr>
          </a:p>
          <a:p>
            <a:pPr lvl="1">
              <a:lnSpc>
                <a:spcPct val="120000"/>
              </a:lnSpc>
            </a:pPr>
            <a:r>
              <a:rPr lang="en-US" sz="1500" dirty="0" smtClean="0">
                <a:latin typeface="Comic Sans MS" pitchFamily="66" charset="0"/>
              </a:rPr>
              <a:t>What </a:t>
            </a:r>
            <a:r>
              <a:rPr lang="en-US" sz="1500" dirty="0">
                <a:latin typeface="Comic Sans MS" pitchFamily="66" charset="0"/>
              </a:rPr>
              <a:t>do you like doing? </a:t>
            </a:r>
            <a:endParaRPr lang="tr-TR" sz="1500" dirty="0" smtClean="0">
              <a:latin typeface="Comic Sans MS" pitchFamily="66" charset="0"/>
            </a:endParaRPr>
          </a:p>
          <a:p>
            <a:pPr lvl="1">
              <a:lnSpc>
                <a:spcPct val="120000"/>
              </a:lnSpc>
            </a:pPr>
            <a:r>
              <a:rPr lang="en-US" sz="1500" dirty="0" smtClean="0">
                <a:latin typeface="Comic Sans MS" pitchFamily="66" charset="0"/>
              </a:rPr>
              <a:t>What </a:t>
            </a:r>
            <a:r>
              <a:rPr lang="en-US" sz="1500" dirty="0">
                <a:latin typeface="Comic Sans MS" pitchFamily="66" charset="0"/>
              </a:rPr>
              <a:t>sort of hobbies do you have? </a:t>
            </a:r>
            <a:endParaRPr lang="tr-TR" sz="1500" dirty="0" smtClean="0">
              <a:latin typeface="Comic Sans MS" pitchFamily="66" charset="0"/>
            </a:endParaRPr>
          </a:p>
          <a:p>
            <a:pPr lvl="1">
              <a:lnSpc>
                <a:spcPct val="120000"/>
              </a:lnSpc>
            </a:pPr>
            <a:r>
              <a:rPr lang="en-US" sz="1500" dirty="0" smtClean="0">
                <a:latin typeface="Comic Sans MS" pitchFamily="66" charset="0"/>
              </a:rPr>
              <a:t>What </a:t>
            </a:r>
            <a:r>
              <a:rPr lang="en-US" sz="1500" dirty="0">
                <a:latin typeface="Comic Sans MS" pitchFamily="66" charset="0"/>
              </a:rPr>
              <a:t>do you get up to in your free time? </a:t>
            </a:r>
            <a:endParaRPr lang="tr-TR" sz="1500" dirty="0" smtClean="0">
              <a:latin typeface="Comic Sans MS" pitchFamily="66" charset="0"/>
            </a:endParaRPr>
          </a:p>
          <a:p>
            <a:pPr marL="0" lvl="1" indent="0">
              <a:lnSpc>
                <a:spcPct val="120000"/>
              </a:lnSpc>
            </a:pPr>
            <a:r>
              <a:rPr lang="tr-TR" sz="1500" b="1" dirty="0" smtClean="0">
                <a:latin typeface="Comic Sans MS" pitchFamily="66" charset="0"/>
              </a:rPr>
              <a:t>   </a:t>
            </a:r>
            <a:r>
              <a:rPr lang="en-US" sz="1500" b="1" dirty="0" smtClean="0">
                <a:latin typeface="Comic Sans MS" pitchFamily="66" charset="0"/>
              </a:rPr>
              <a:t>How </a:t>
            </a:r>
            <a:r>
              <a:rPr lang="en-US" sz="1500" b="1" dirty="0">
                <a:latin typeface="Comic Sans MS" pitchFamily="66" charset="0"/>
              </a:rPr>
              <a:t>to reply </a:t>
            </a:r>
            <a:endParaRPr lang="tr-TR" sz="1500" b="1" dirty="0" smtClean="0">
              <a:latin typeface="Comic Sans MS" pitchFamily="66" charset="0"/>
            </a:endParaRPr>
          </a:p>
          <a:p>
            <a:pPr lvl="1">
              <a:lnSpc>
                <a:spcPct val="120000"/>
              </a:lnSpc>
            </a:pPr>
            <a:r>
              <a:rPr lang="en-US" sz="1500" dirty="0" smtClean="0">
                <a:latin typeface="Comic Sans MS" pitchFamily="66" charset="0"/>
              </a:rPr>
              <a:t>In </a:t>
            </a:r>
            <a:r>
              <a:rPr lang="en-US" sz="1500" dirty="0">
                <a:latin typeface="Comic Sans MS" pitchFamily="66" charset="0"/>
              </a:rPr>
              <a:t>my free time I… </a:t>
            </a:r>
            <a:endParaRPr lang="tr-TR" sz="1500" dirty="0" smtClean="0">
              <a:latin typeface="Comic Sans MS" pitchFamily="66" charset="0"/>
            </a:endParaRPr>
          </a:p>
          <a:p>
            <a:pPr lvl="1">
              <a:lnSpc>
                <a:spcPct val="120000"/>
              </a:lnSpc>
            </a:pPr>
            <a:r>
              <a:rPr lang="en-US" sz="1500" dirty="0" smtClean="0">
                <a:latin typeface="Comic Sans MS" pitchFamily="66" charset="0"/>
              </a:rPr>
              <a:t>When </a:t>
            </a:r>
            <a:r>
              <a:rPr lang="en-US" sz="1500" dirty="0">
                <a:latin typeface="Comic Sans MS" pitchFamily="66" charset="0"/>
              </a:rPr>
              <a:t>I have some spare time I… </a:t>
            </a:r>
            <a:endParaRPr lang="tr-TR" sz="1500" dirty="0" smtClean="0">
              <a:latin typeface="Comic Sans MS" pitchFamily="66" charset="0"/>
            </a:endParaRPr>
          </a:p>
          <a:p>
            <a:pPr lvl="1">
              <a:lnSpc>
                <a:spcPct val="120000"/>
              </a:lnSpc>
            </a:pPr>
            <a:r>
              <a:rPr lang="en-US" sz="1500" dirty="0" smtClean="0">
                <a:latin typeface="Comic Sans MS" pitchFamily="66" charset="0"/>
              </a:rPr>
              <a:t>When </a:t>
            </a:r>
            <a:r>
              <a:rPr lang="en-US" sz="1500" dirty="0">
                <a:latin typeface="Comic Sans MS" pitchFamily="66" charset="0"/>
              </a:rPr>
              <a:t>I get the time, I… </a:t>
            </a:r>
            <a:endParaRPr lang="tr-TR" sz="1500" dirty="0" smtClean="0">
              <a:latin typeface="Comic Sans MS" pitchFamily="66" charset="0"/>
            </a:endParaRPr>
          </a:p>
          <a:p>
            <a:pPr lvl="1">
              <a:lnSpc>
                <a:spcPct val="120000"/>
              </a:lnSpc>
            </a:pPr>
            <a:r>
              <a:rPr lang="en-US" sz="1500" dirty="0" smtClean="0">
                <a:latin typeface="Comic Sans MS" pitchFamily="66" charset="0"/>
              </a:rPr>
              <a:t>I </a:t>
            </a:r>
            <a:r>
              <a:rPr lang="en-US" sz="1500" dirty="0">
                <a:latin typeface="Comic Sans MS" pitchFamily="66" charset="0"/>
              </a:rPr>
              <a:t>relax by (watching TV)  I'm interested in (+ noun / gerund) </a:t>
            </a:r>
            <a:endParaRPr lang="tr-TR" sz="1500" dirty="0" smtClean="0">
              <a:latin typeface="Comic Sans MS" pitchFamily="66" charset="0"/>
            </a:endParaRPr>
          </a:p>
          <a:p>
            <a:pPr lvl="1">
              <a:lnSpc>
                <a:spcPct val="120000"/>
              </a:lnSpc>
            </a:pPr>
            <a:r>
              <a:rPr lang="en-US" sz="1500" dirty="0" smtClean="0">
                <a:latin typeface="Comic Sans MS" pitchFamily="66" charset="0"/>
              </a:rPr>
              <a:t>I'm </a:t>
            </a:r>
            <a:r>
              <a:rPr lang="en-US" sz="1500" dirty="0">
                <a:latin typeface="Comic Sans MS" pitchFamily="66" charset="0"/>
              </a:rPr>
              <a:t>keen on (+ noun / gerund) </a:t>
            </a:r>
            <a:endParaRPr lang="tr-TR" sz="1500" dirty="0" smtClean="0">
              <a:latin typeface="Comic Sans MS" pitchFamily="66" charset="0"/>
            </a:endParaRPr>
          </a:p>
          <a:p>
            <a:pPr lvl="1">
              <a:lnSpc>
                <a:spcPct val="120000"/>
              </a:lnSpc>
            </a:pPr>
            <a:r>
              <a:rPr lang="en-US" sz="1500" dirty="0" smtClean="0">
                <a:latin typeface="Comic Sans MS" pitchFamily="66" charset="0"/>
              </a:rPr>
              <a:t>I'm </a:t>
            </a:r>
            <a:r>
              <a:rPr lang="en-US" sz="1500" dirty="0">
                <a:latin typeface="Comic Sans MS" pitchFamily="66" charset="0"/>
              </a:rPr>
              <a:t>into (+ noun / gerund) </a:t>
            </a:r>
            <a:endParaRPr lang="tr-TR" sz="1500" dirty="0" smtClean="0">
              <a:latin typeface="Comic Sans MS" pitchFamily="66" charset="0"/>
            </a:endParaRPr>
          </a:p>
          <a:p>
            <a:pPr lvl="1">
              <a:lnSpc>
                <a:spcPct val="120000"/>
              </a:lnSpc>
            </a:pPr>
            <a:r>
              <a:rPr lang="en-US" sz="1500" dirty="0" smtClean="0">
                <a:latin typeface="Comic Sans MS" pitchFamily="66" charset="0"/>
              </a:rPr>
              <a:t>I </a:t>
            </a:r>
            <a:r>
              <a:rPr lang="en-US" sz="1500" dirty="0">
                <a:latin typeface="Comic Sans MS" pitchFamily="66" charset="0"/>
              </a:rPr>
              <a:t>enjoy/like (+ noun / gerund) </a:t>
            </a:r>
            <a:endParaRPr lang="tr-TR" sz="1500" dirty="0" smtClean="0">
              <a:latin typeface="Comic Sans MS" pitchFamily="66" charset="0"/>
            </a:endParaRPr>
          </a:p>
          <a:p>
            <a:pPr lvl="1">
              <a:lnSpc>
                <a:spcPct val="120000"/>
              </a:lnSpc>
              <a:buNone/>
            </a:pPr>
            <a:r>
              <a:rPr lang="en-US" sz="1500" dirty="0" smtClean="0">
                <a:latin typeface="Comic Sans MS" pitchFamily="66" charset="0"/>
              </a:rPr>
              <a:t>Note</a:t>
            </a:r>
            <a:r>
              <a:rPr lang="en-US" sz="1500" dirty="0">
                <a:latin typeface="Comic Sans MS" pitchFamily="66" charset="0"/>
              </a:rPr>
              <a:t>: You can add "really" or "quite" after "I'm…" for emphasis. Ex: I'm really keen on football. </a:t>
            </a:r>
            <a:endParaRPr lang="tr-TR" sz="1500" dirty="0">
              <a:latin typeface="Comic Sans MS" pitchFamily="66" charset="0"/>
            </a:endParaRPr>
          </a:p>
        </p:txBody>
      </p:sp>
    </p:spTree>
    <p:extLst>
      <p:ext uri="{BB962C8B-B14F-4D97-AF65-F5344CB8AC3E}">
        <p14:creationId xmlns:p14="http://schemas.microsoft.com/office/powerpoint/2010/main" xmlns="" val="1025290135"/>
      </p:ext>
    </p:extLst>
  </p:cSld>
  <p:clrMapOvr>
    <a:masterClrMapping/>
  </p:clrMapOvr>
</p:sld>
</file>

<file path=ppt/theme/theme1.xml><?xml version="1.0" encoding="utf-8"?>
<a:theme xmlns:a="http://schemas.openxmlformats.org/drawingml/2006/main" name="Hayal">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F20B7C8E-B819-43F3-AAF9-EE50B1A8363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507C3E52-A0B1-49C0-88BD-66B715EE8BB7}">
  <ds:schemaRefs>
    <ds:schemaRef ds:uri="http://schemas.microsoft.com/sharepoint/v3/contenttype/forms"/>
  </ds:schemaRefs>
</ds:datastoreItem>
</file>

<file path=customXml/itemProps2.xml><?xml version="1.0" encoding="utf-8"?>
<ds:datastoreItem xmlns:ds="http://schemas.openxmlformats.org/officeDocument/2006/customXml" ds:itemID="{D575CB40-8686-4C48-810A-C2974D3D3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B8F5F2-61AB-4CE6-A5E3-F34B87B0EE42}">
  <ds:schemaRefs>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http://schemas.microsoft.com/office/infopath/2007/PartnerControls"/>
    <ds:schemaRef ds:uri="16c05727-aa75-4e4a-9b5f-8a80a1165891"/>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Etkinlik planı Hayal tasarımı</Template>
  <TotalTime>0</TotalTime>
  <Words>1170</Words>
  <Application>Microsoft Office PowerPoint</Application>
  <PresentationFormat>Özel</PresentationFormat>
  <Paragraphs>107</Paragraphs>
  <Slides>13</Slides>
  <Notes>2</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Hayal</vt:lpstr>
      <vt:lpstr>Introducing Yourself </vt:lpstr>
      <vt:lpstr>Introducing Yourself </vt:lpstr>
      <vt:lpstr>Slayt 3</vt:lpstr>
      <vt:lpstr>Introducing Others On occasion</vt:lpstr>
      <vt:lpstr>Qualifications </vt:lpstr>
      <vt:lpstr>Practice</vt:lpstr>
      <vt:lpstr>Talking about Jobs </vt:lpstr>
      <vt:lpstr>Sample </vt:lpstr>
      <vt:lpstr>Hobbies and Interests </vt:lpstr>
      <vt:lpstr>Hobbies and Interests </vt:lpstr>
      <vt:lpstr>Sample</vt:lpstr>
      <vt:lpstr>Personal Questions </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2020-05-09T15:41:01Z</dcterms:created>
  <dcterms:modified xsi:type="dcterms:W3CDTF">2020-05-10T20:04:19Z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