
<file path=[Content_Types].xml><?xml version="1.0" encoding="utf-8"?>
<Types xmlns="http://schemas.openxmlformats.org/package/2006/content-types">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1"/>
  </p:sldMasterIdLst>
  <p:notesMasterIdLst>
    <p:notesMasterId r:id="rId16"/>
  </p:notesMasterIdLst>
  <p:sldIdLst>
    <p:sldId id="256" r:id="rId2"/>
    <p:sldId id="257" r:id="rId3"/>
    <p:sldId id="258" r:id="rId4"/>
    <p:sldId id="259" r:id="rId5"/>
    <p:sldId id="261" r:id="rId6"/>
    <p:sldId id="262" r:id="rId7"/>
    <p:sldId id="263" r:id="rId8"/>
    <p:sldId id="266" r:id="rId9"/>
    <p:sldId id="267" r:id="rId10"/>
    <p:sldId id="268" r:id="rId11"/>
    <p:sldId id="269" r:id="rId12"/>
    <p:sldId id="272" r:id="rId13"/>
    <p:sldId id="274" r:id="rId14"/>
    <p:sldId id="276" r:id="rId15"/>
  </p:sldIdLst>
  <p:sldSz cx="9144000" cy="5143500" type="screen16x9"/>
  <p:notesSz cx="6858000" cy="9144000"/>
  <p:embeddedFontLst>
    <p:embeddedFont>
      <p:font typeface="Calibri" panose="020F0502020204030204" pitchFamily="34" charset="0"/>
      <p:regular r:id="rId17"/>
      <p:bold r:id="rId18"/>
      <p:italic r:id="rId19"/>
      <p:boldItalic r:id="rId20"/>
    </p:embeddedFont>
    <p:embeddedFont>
      <p:font typeface="Nunito" panose="020B0604020202020204" charset="-94"/>
      <p:regular r:id="rId21"/>
      <p:bold r:id="rId22"/>
      <p:italic r:id="rId23"/>
      <p:boldItalic r:id="rId24"/>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p:scale>
          <a:sx n="81" d="100"/>
          <a:sy n="81" d="100"/>
        </p:scale>
        <p:origin x="-1056" y="-264"/>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font" Target="fonts/font2.fntdata"/><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font" Target="fonts/font5.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font" Target="fonts/font1.fntdata"/><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font" Target="fonts/font4.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font" Target="fonts/font8.fntdata"/><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font" Target="fonts/font7.fntdata"/><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font" Target="fonts/font3.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font" Target="fonts/font6.fntdata"/><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extLst>
      <p:ext uri="{BB962C8B-B14F-4D97-AF65-F5344CB8AC3E}">
        <p14:creationId xmlns:p14="http://schemas.microsoft.com/office/powerpoint/2010/main" val="4230529446"/>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4"/>
        <p:cNvGrpSpPr/>
        <p:nvPr/>
      </p:nvGrpSpPr>
      <p:grpSpPr>
        <a:xfrm>
          <a:off x="0" y="0"/>
          <a:ext cx="0" cy="0"/>
          <a:chOff x="0" y="0"/>
          <a:chExt cx="0" cy="0"/>
        </a:xfrm>
      </p:grpSpPr>
      <p:sp>
        <p:nvSpPr>
          <p:cNvPr id="125" name="Google Shape;125;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6" name="Google Shape;126;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5"/>
        <p:cNvGrpSpPr/>
        <p:nvPr/>
      </p:nvGrpSpPr>
      <p:grpSpPr>
        <a:xfrm>
          <a:off x="0" y="0"/>
          <a:ext cx="0" cy="0"/>
          <a:chOff x="0" y="0"/>
          <a:chExt cx="0" cy="0"/>
        </a:xfrm>
      </p:grpSpPr>
      <p:sp>
        <p:nvSpPr>
          <p:cNvPr id="216" name="Google Shape;216;g722cea8b6d_1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17" name="Google Shape;217;g722cea8b6d_1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1"/>
        <p:cNvGrpSpPr/>
        <p:nvPr/>
      </p:nvGrpSpPr>
      <p:grpSpPr>
        <a:xfrm>
          <a:off x="0" y="0"/>
          <a:ext cx="0" cy="0"/>
          <a:chOff x="0" y="0"/>
          <a:chExt cx="0" cy="0"/>
        </a:xfrm>
      </p:grpSpPr>
      <p:sp>
        <p:nvSpPr>
          <p:cNvPr id="222" name="Google Shape;222;g7257f764f2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23" name="Google Shape;223;g7257f764f2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2"/>
        <p:cNvGrpSpPr/>
        <p:nvPr/>
      </p:nvGrpSpPr>
      <p:grpSpPr>
        <a:xfrm>
          <a:off x="0" y="0"/>
          <a:ext cx="0" cy="0"/>
          <a:chOff x="0" y="0"/>
          <a:chExt cx="0" cy="0"/>
        </a:xfrm>
      </p:grpSpPr>
      <p:sp>
        <p:nvSpPr>
          <p:cNvPr id="243" name="Google Shape;243;g7229840ec0_0_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4" name="Google Shape;244;g7229840ec0_0_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9"/>
        <p:cNvGrpSpPr/>
        <p:nvPr/>
      </p:nvGrpSpPr>
      <p:grpSpPr>
        <a:xfrm>
          <a:off x="0" y="0"/>
          <a:ext cx="0" cy="0"/>
          <a:chOff x="0" y="0"/>
          <a:chExt cx="0" cy="0"/>
        </a:xfrm>
      </p:grpSpPr>
      <p:sp>
        <p:nvSpPr>
          <p:cNvPr id="260" name="Google Shape;260;g7229840ec0_0_1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61" name="Google Shape;261;g7229840ec0_0_1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2"/>
        <p:cNvGrpSpPr/>
        <p:nvPr/>
      </p:nvGrpSpPr>
      <p:grpSpPr>
        <a:xfrm>
          <a:off x="0" y="0"/>
          <a:ext cx="0" cy="0"/>
          <a:chOff x="0" y="0"/>
          <a:chExt cx="0" cy="0"/>
        </a:xfrm>
      </p:grpSpPr>
      <p:sp>
        <p:nvSpPr>
          <p:cNvPr id="273" name="Google Shape;273;g720379233a_0_2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74" name="Google Shape;274;g720379233a_0_2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1"/>
        <p:cNvGrpSpPr/>
        <p:nvPr/>
      </p:nvGrpSpPr>
      <p:grpSpPr>
        <a:xfrm>
          <a:off x="0" y="0"/>
          <a:ext cx="0" cy="0"/>
          <a:chOff x="0" y="0"/>
          <a:chExt cx="0" cy="0"/>
        </a:xfrm>
      </p:grpSpPr>
      <p:sp>
        <p:nvSpPr>
          <p:cNvPr id="132" name="Google Shape;132;g7216dd0173_0_50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3" name="Google Shape;133;g7216dd0173_0_50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8"/>
        <p:cNvGrpSpPr/>
        <p:nvPr/>
      </p:nvGrpSpPr>
      <p:grpSpPr>
        <a:xfrm>
          <a:off x="0" y="0"/>
          <a:ext cx="0" cy="0"/>
          <a:chOff x="0" y="0"/>
          <a:chExt cx="0" cy="0"/>
        </a:xfrm>
      </p:grpSpPr>
      <p:sp>
        <p:nvSpPr>
          <p:cNvPr id="139" name="Google Shape;139;g720379233a_0_5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0" name="Google Shape;140;g720379233a_0_5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5"/>
        <p:cNvGrpSpPr/>
        <p:nvPr/>
      </p:nvGrpSpPr>
      <p:grpSpPr>
        <a:xfrm>
          <a:off x="0" y="0"/>
          <a:ext cx="0" cy="0"/>
          <a:chOff x="0" y="0"/>
          <a:chExt cx="0" cy="0"/>
        </a:xfrm>
      </p:grpSpPr>
      <p:sp>
        <p:nvSpPr>
          <p:cNvPr id="146" name="Google Shape;146;g720379233a_0_2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7" name="Google Shape;147;g720379233a_0_2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8"/>
        <p:cNvGrpSpPr/>
        <p:nvPr/>
      </p:nvGrpSpPr>
      <p:grpSpPr>
        <a:xfrm>
          <a:off x="0" y="0"/>
          <a:ext cx="0" cy="0"/>
          <a:chOff x="0" y="0"/>
          <a:chExt cx="0" cy="0"/>
        </a:xfrm>
      </p:grpSpPr>
      <p:sp>
        <p:nvSpPr>
          <p:cNvPr id="159" name="Google Shape;159;g7216dd053f_0_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0" name="Google Shape;160;g7216dd053f_0_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6"/>
        <p:cNvGrpSpPr/>
        <p:nvPr/>
      </p:nvGrpSpPr>
      <p:grpSpPr>
        <a:xfrm>
          <a:off x="0" y="0"/>
          <a:ext cx="0" cy="0"/>
          <a:chOff x="0" y="0"/>
          <a:chExt cx="0" cy="0"/>
        </a:xfrm>
      </p:grpSpPr>
      <p:sp>
        <p:nvSpPr>
          <p:cNvPr id="167" name="Google Shape;167;g720379233a_0_1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8" name="Google Shape;168;g720379233a_0_1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0"/>
        <p:cNvGrpSpPr/>
        <p:nvPr/>
      </p:nvGrpSpPr>
      <p:grpSpPr>
        <a:xfrm>
          <a:off x="0" y="0"/>
          <a:ext cx="0" cy="0"/>
          <a:chOff x="0" y="0"/>
          <a:chExt cx="0" cy="0"/>
        </a:xfrm>
      </p:grpSpPr>
      <p:sp>
        <p:nvSpPr>
          <p:cNvPr id="181" name="Google Shape;181;g720379233a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82" name="Google Shape;182;g720379233a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3"/>
        <p:cNvGrpSpPr/>
        <p:nvPr/>
      </p:nvGrpSpPr>
      <p:grpSpPr>
        <a:xfrm>
          <a:off x="0" y="0"/>
          <a:ext cx="0" cy="0"/>
          <a:chOff x="0" y="0"/>
          <a:chExt cx="0" cy="0"/>
        </a:xfrm>
      </p:grpSpPr>
      <p:sp>
        <p:nvSpPr>
          <p:cNvPr id="204" name="Google Shape;204;g7216dd053f_0_1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05" name="Google Shape;205;g7216dd053f_0_1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9"/>
        <p:cNvGrpSpPr/>
        <p:nvPr/>
      </p:nvGrpSpPr>
      <p:grpSpPr>
        <a:xfrm>
          <a:off x="0" y="0"/>
          <a:ext cx="0" cy="0"/>
          <a:chOff x="0" y="0"/>
          <a:chExt cx="0" cy="0"/>
        </a:xfrm>
      </p:grpSpPr>
      <p:sp>
        <p:nvSpPr>
          <p:cNvPr id="210" name="Google Shape;210;g7f6cfa8f97_0_28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11" name="Google Shape;211;g7f6cfa8f97_0_28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bg>
      <p:bgPr>
        <a:solidFill>
          <a:schemeClr val="accent6"/>
        </a:solidFill>
        <a:effectLst/>
      </p:bgPr>
    </p:bg>
    <p:spTree>
      <p:nvGrpSpPr>
        <p:cNvPr id="1" name="Shape 9"/>
        <p:cNvGrpSpPr/>
        <p:nvPr/>
      </p:nvGrpSpPr>
      <p:grpSpPr>
        <a:xfrm>
          <a:off x="0" y="0"/>
          <a:ext cx="0" cy="0"/>
          <a:chOff x="0" y="0"/>
          <a:chExt cx="0" cy="0"/>
        </a:xfrm>
      </p:grpSpPr>
      <p:sp>
        <p:nvSpPr>
          <p:cNvPr id="10" name="Google Shape;10;p2"/>
          <p:cNvSpPr/>
          <p:nvPr/>
        </p:nvSpPr>
        <p:spPr>
          <a:xfrm>
            <a:off x="31" y="2824500"/>
            <a:ext cx="7370400" cy="2319000"/>
          </a:xfrm>
          <a:prstGeom prst="rtTriangle">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 name="Google Shape;11;p2"/>
          <p:cNvSpPr/>
          <p:nvPr/>
        </p:nvSpPr>
        <p:spPr>
          <a:xfrm flipH="1">
            <a:off x="3582600" y="1550700"/>
            <a:ext cx="5561400" cy="3592800"/>
          </a:xfrm>
          <a:prstGeom prst="rtTriangle">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 name="Google Shape;12;p2"/>
          <p:cNvSpPr/>
          <p:nvPr/>
        </p:nvSpPr>
        <p:spPr>
          <a:xfrm rot="10800000">
            <a:off x="5058905" y="0"/>
            <a:ext cx="4085100" cy="2052600"/>
          </a:xfrm>
          <a:prstGeom prst="rtTriangl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 name="Google Shape;13;p2"/>
          <p:cNvSpPr/>
          <p:nvPr/>
        </p:nvSpPr>
        <p:spPr>
          <a:xfrm>
            <a:off x="203275" y="206250"/>
            <a:ext cx="8737500" cy="4731000"/>
          </a:xfrm>
          <a:prstGeom prst="rect">
            <a:avLst/>
          </a:prstGeom>
          <a:solidFill>
            <a:schemeClr val="dk1"/>
          </a:solidFill>
          <a:ln>
            <a:noFill/>
          </a:ln>
          <a:effectLst>
            <a:outerShdw blurRad="228600" sx="101000" sy="101000" algn="ctr" rotWithShape="0">
              <a:srgbClr val="000000">
                <a:alpha val="4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4" name="Google Shape;14;p2"/>
          <p:cNvGrpSpPr/>
          <p:nvPr/>
        </p:nvGrpSpPr>
        <p:grpSpPr>
          <a:xfrm>
            <a:off x="255200" y="592"/>
            <a:ext cx="2250363" cy="1044300"/>
            <a:chOff x="255200" y="592"/>
            <a:chExt cx="2250363" cy="1044300"/>
          </a:xfrm>
        </p:grpSpPr>
        <p:sp>
          <p:nvSpPr>
            <p:cNvPr id="15" name="Google Shape;15;p2"/>
            <p:cNvSpPr/>
            <p:nvPr/>
          </p:nvSpPr>
          <p:spPr>
            <a:xfrm>
              <a:off x="764063" y="592"/>
              <a:ext cx="1741500" cy="1044300"/>
            </a:xfrm>
            <a:prstGeom prst="parallelogram">
              <a:avLst>
                <a:gd name="adj" fmla="val 153193"/>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 name="Google Shape;16;p2"/>
            <p:cNvSpPr/>
            <p:nvPr/>
          </p:nvSpPr>
          <p:spPr>
            <a:xfrm>
              <a:off x="509632" y="592"/>
              <a:ext cx="1741500" cy="1044300"/>
            </a:xfrm>
            <a:prstGeom prst="parallelogram">
              <a:avLst>
                <a:gd name="adj" fmla="val 153193"/>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 name="Google Shape;17;p2"/>
            <p:cNvSpPr/>
            <p:nvPr/>
          </p:nvSpPr>
          <p:spPr>
            <a:xfrm>
              <a:off x="255200" y="592"/>
              <a:ext cx="1741500" cy="1044300"/>
            </a:xfrm>
            <a:prstGeom prst="parallelogram">
              <a:avLst>
                <a:gd name="adj" fmla="val 153193"/>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8" name="Google Shape;18;p2"/>
          <p:cNvGrpSpPr/>
          <p:nvPr/>
        </p:nvGrpSpPr>
        <p:grpSpPr>
          <a:xfrm>
            <a:off x="905395" y="592"/>
            <a:ext cx="2250363" cy="1044300"/>
            <a:chOff x="905395" y="592"/>
            <a:chExt cx="2250363" cy="1044300"/>
          </a:xfrm>
        </p:grpSpPr>
        <p:sp>
          <p:nvSpPr>
            <p:cNvPr id="19" name="Google Shape;19;p2"/>
            <p:cNvSpPr/>
            <p:nvPr/>
          </p:nvSpPr>
          <p:spPr>
            <a:xfrm>
              <a:off x="1414258" y="592"/>
              <a:ext cx="1741500" cy="1044300"/>
            </a:xfrm>
            <a:prstGeom prst="parallelogram">
              <a:avLst>
                <a:gd name="adj" fmla="val 153193"/>
              </a:avLst>
            </a:pr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 name="Google Shape;20;p2"/>
            <p:cNvSpPr/>
            <p:nvPr/>
          </p:nvSpPr>
          <p:spPr>
            <a:xfrm>
              <a:off x="1159826" y="592"/>
              <a:ext cx="1741500" cy="1044300"/>
            </a:xfrm>
            <a:prstGeom prst="parallelogram">
              <a:avLst>
                <a:gd name="adj" fmla="val 153193"/>
              </a:avLst>
            </a:pr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 name="Google Shape;21;p2"/>
            <p:cNvSpPr/>
            <p:nvPr/>
          </p:nvSpPr>
          <p:spPr>
            <a:xfrm>
              <a:off x="905395" y="592"/>
              <a:ext cx="1741500" cy="1044300"/>
            </a:xfrm>
            <a:prstGeom prst="parallelogram">
              <a:avLst>
                <a:gd name="adj" fmla="val 153193"/>
              </a:avLst>
            </a:pr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2" name="Google Shape;22;p2"/>
          <p:cNvGrpSpPr/>
          <p:nvPr/>
        </p:nvGrpSpPr>
        <p:grpSpPr>
          <a:xfrm>
            <a:off x="7057468" y="5088"/>
            <a:ext cx="1851282" cy="752108"/>
            <a:chOff x="6917201" y="0"/>
            <a:chExt cx="2227777" cy="863400"/>
          </a:xfrm>
        </p:grpSpPr>
        <p:sp>
          <p:nvSpPr>
            <p:cNvPr id="23" name="Google Shape;23;p2"/>
            <p:cNvSpPr/>
            <p:nvPr/>
          </p:nvSpPr>
          <p:spPr>
            <a:xfrm>
              <a:off x="7641677" y="0"/>
              <a:ext cx="1503300" cy="863400"/>
            </a:xfrm>
            <a:prstGeom prst="parallelogram">
              <a:avLst>
                <a:gd name="adj" fmla="val 158024"/>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 name="Google Shape;24;p2"/>
            <p:cNvSpPr/>
            <p:nvPr/>
          </p:nvSpPr>
          <p:spPr>
            <a:xfrm>
              <a:off x="7279439" y="0"/>
              <a:ext cx="1503300" cy="863400"/>
            </a:xfrm>
            <a:prstGeom prst="parallelogram">
              <a:avLst>
                <a:gd name="adj" fmla="val 158024"/>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 name="Google Shape;25;p2"/>
            <p:cNvSpPr/>
            <p:nvPr/>
          </p:nvSpPr>
          <p:spPr>
            <a:xfrm>
              <a:off x="6917201" y="0"/>
              <a:ext cx="1503300" cy="863400"/>
            </a:xfrm>
            <a:prstGeom prst="parallelogram">
              <a:avLst>
                <a:gd name="adj" fmla="val 158024"/>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6" name="Google Shape;26;p2"/>
          <p:cNvGrpSpPr/>
          <p:nvPr/>
        </p:nvGrpSpPr>
        <p:grpSpPr>
          <a:xfrm>
            <a:off x="6553032" y="4217852"/>
            <a:ext cx="2389068" cy="925737"/>
            <a:chOff x="6917201" y="0"/>
            <a:chExt cx="2227777" cy="863400"/>
          </a:xfrm>
        </p:grpSpPr>
        <p:sp>
          <p:nvSpPr>
            <p:cNvPr id="27" name="Google Shape;27;p2"/>
            <p:cNvSpPr/>
            <p:nvPr/>
          </p:nvSpPr>
          <p:spPr>
            <a:xfrm>
              <a:off x="7641677" y="0"/>
              <a:ext cx="1503300" cy="863400"/>
            </a:xfrm>
            <a:prstGeom prst="parallelogram">
              <a:avLst>
                <a:gd name="adj" fmla="val 158024"/>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 name="Google Shape;28;p2"/>
            <p:cNvSpPr/>
            <p:nvPr/>
          </p:nvSpPr>
          <p:spPr>
            <a:xfrm>
              <a:off x="7279439" y="0"/>
              <a:ext cx="1503300" cy="863400"/>
            </a:xfrm>
            <a:prstGeom prst="parallelogram">
              <a:avLst>
                <a:gd name="adj" fmla="val 158024"/>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 name="Google Shape;29;p2"/>
            <p:cNvSpPr/>
            <p:nvPr/>
          </p:nvSpPr>
          <p:spPr>
            <a:xfrm>
              <a:off x="6917201" y="0"/>
              <a:ext cx="1503300" cy="863400"/>
            </a:xfrm>
            <a:prstGeom prst="parallelogram">
              <a:avLst>
                <a:gd name="adj" fmla="val 158024"/>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0" name="Google Shape;30;p2"/>
          <p:cNvGrpSpPr/>
          <p:nvPr/>
        </p:nvGrpSpPr>
        <p:grpSpPr>
          <a:xfrm>
            <a:off x="199149" y="4055652"/>
            <a:ext cx="2795414" cy="1083308"/>
            <a:chOff x="6917201" y="0"/>
            <a:chExt cx="2227777" cy="863400"/>
          </a:xfrm>
        </p:grpSpPr>
        <p:sp>
          <p:nvSpPr>
            <p:cNvPr id="31" name="Google Shape;31;p2"/>
            <p:cNvSpPr/>
            <p:nvPr/>
          </p:nvSpPr>
          <p:spPr>
            <a:xfrm>
              <a:off x="7641677" y="0"/>
              <a:ext cx="1503300" cy="863400"/>
            </a:xfrm>
            <a:prstGeom prst="parallelogram">
              <a:avLst>
                <a:gd name="adj" fmla="val 158024"/>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 name="Google Shape;32;p2"/>
            <p:cNvSpPr/>
            <p:nvPr/>
          </p:nvSpPr>
          <p:spPr>
            <a:xfrm>
              <a:off x="7279439" y="0"/>
              <a:ext cx="1503300" cy="863400"/>
            </a:xfrm>
            <a:prstGeom prst="parallelogram">
              <a:avLst>
                <a:gd name="adj" fmla="val 158024"/>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 name="Google Shape;33;p2"/>
            <p:cNvSpPr/>
            <p:nvPr/>
          </p:nvSpPr>
          <p:spPr>
            <a:xfrm>
              <a:off x="6917201" y="0"/>
              <a:ext cx="1503300" cy="863400"/>
            </a:xfrm>
            <a:prstGeom prst="parallelogram">
              <a:avLst>
                <a:gd name="adj" fmla="val 158024"/>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4" name="Google Shape;34;p2"/>
          <p:cNvSpPr txBox="1">
            <a:spLocks noGrp="1"/>
          </p:cNvSpPr>
          <p:nvPr>
            <p:ph type="ctrTitle"/>
          </p:nvPr>
        </p:nvSpPr>
        <p:spPr>
          <a:xfrm>
            <a:off x="1858703" y="1822833"/>
            <a:ext cx="5361300" cy="1448100"/>
          </a:xfrm>
          <a:prstGeom prst="rect">
            <a:avLst/>
          </a:prstGeom>
        </p:spPr>
        <p:txBody>
          <a:bodyPr spcFirstLastPara="1" wrap="square" lIns="91425" tIns="91425" rIns="91425" bIns="91425" anchor="ctr" anchorCtr="0">
            <a:noAutofit/>
          </a:bodyPr>
          <a:lstStyle>
            <a:lvl1pPr lvl="0" algn="ctr">
              <a:spcBef>
                <a:spcPts val="0"/>
              </a:spcBef>
              <a:spcAft>
                <a:spcPts val="0"/>
              </a:spcAft>
              <a:buSzPts val="3800"/>
              <a:buNone/>
              <a:defRPr sz="3800"/>
            </a:lvl1pPr>
            <a:lvl2pPr lvl="1" algn="ctr">
              <a:spcBef>
                <a:spcPts val="0"/>
              </a:spcBef>
              <a:spcAft>
                <a:spcPts val="0"/>
              </a:spcAft>
              <a:buSzPts val="3800"/>
              <a:buNone/>
              <a:defRPr sz="3800"/>
            </a:lvl2pPr>
            <a:lvl3pPr lvl="2" algn="ctr">
              <a:spcBef>
                <a:spcPts val="0"/>
              </a:spcBef>
              <a:spcAft>
                <a:spcPts val="0"/>
              </a:spcAft>
              <a:buSzPts val="3800"/>
              <a:buNone/>
              <a:defRPr sz="3800"/>
            </a:lvl3pPr>
            <a:lvl4pPr lvl="3" algn="ctr">
              <a:spcBef>
                <a:spcPts val="0"/>
              </a:spcBef>
              <a:spcAft>
                <a:spcPts val="0"/>
              </a:spcAft>
              <a:buSzPts val="3800"/>
              <a:buNone/>
              <a:defRPr sz="3800"/>
            </a:lvl4pPr>
            <a:lvl5pPr lvl="4" algn="ctr">
              <a:spcBef>
                <a:spcPts val="0"/>
              </a:spcBef>
              <a:spcAft>
                <a:spcPts val="0"/>
              </a:spcAft>
              <a:buSzPts val="3800"/>
              <a:buNone/>
              <a:defRPr sz="3800"/>
            </a:lvl5pPr>
            <a:lvl6pPr lvl="5" algn="ctr">
              <a:spcBef>
                <a:spcPts val="0"/>
              </a:spcBef>
              <a:spcAft>
                <a:spcPts val="0"/>
              </a:spcAft>
              <a:buSzPts val="3800"/>
              <a:buNone/>
              <a:defRPr sz="3800"/>
            </a:lvl6pPr>
            <a:lvl7pPr lvl="6" algn="ctr">
              <a:spcBef>
                <a:spcPts val="0"/>
              </a:spcBef>
              <a:spcAft>
                <a:spcPts val="0"/>
              </a:spcAft>
              <a:buSzPts val="3800"/>
              <a:buNone/>
              <a:defRPr sz="3800"/>
            </a:lvl7pPr>
            <a:lvl8pPr lvl="7" algn="ctr">
              <a:spcBef>
                <a:spcPts val="0"/>
              </a:spcBef>
              <a:spcAft>
                <a:spcPts val="0"/>
              </a:spcAft>
              <a:buSzPts val="3800"/>
              <a:buNone/>
              <a:defRPr sz="3800"/>
            </a:lvl8pPr>
            <a:lvl9pPr lvl="8" algn="ctr">
              <a:spcBef>
                <a:spcPts val="0"/>
              </a:spcBef>
              <a:spcAft>
                <a:spcPts val="0"/>
              </a:spcAft>
              <a:buSzPts val="3800"/>
              <a:buNone/>
              <a:defRPr sz="3800"/>
            </a:lvl9pPr>
          </a:lstStyle>
          <a:p>
            <a:endParaRPr/>
          </a:p>
        </p:txBody>
      </p:sp>
      <p:sp>
        <p:nvSpPr>
          <p:cNvPr id="35" name="Google Shape;35;p2"/>
          <p:cNvSpPr txBox="1">
            <a:spLocks noGrp="1"/>
          </p:cNvSpPr>
          <p:nvPr>
            <p:ph type="subTitle" idx="1"/>
          </p:nvPr>
        </p:nvSpPr>
        <p:spPr>
          <a:xfrm>
            <a:off x="1858700" y="3413158"/>
            <a:ext cx="5361300" cy="5226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Clr>
                <a:schemeClr val="lt1"/>
              </a:buClr>
              <a:buSzPts val="1600"/>
              <a:buNone/>
              <a:defRPr sz="1600">
                <a:solidFill>
                  <a:schemeClr val="lt1"/>
                </a:solidFill>
              </a:defRPr>
            </a:lvl1pPr>
            <a:lvl2pPr lvl="1" algn="ctr">
              <a:lnSpc>
                <a:spcPct val="100000"/>
              </a:lnSpc>
              <a:spcBef>
                <a:spcPts val="0"/>
              </a:spcBef>
              <a:spcAft>
                <a:spcPts val="0"/>
              </a:spcAft>
              <a:buClr>
                <a:schemeClr val="lt1"/>
              </a:buClr>
              <a:buSzPts val="1600"/>
              <a:buNone/>
              <a:defRPr sz="1600">
                <a:solidFill>
                  <a:schemeClr val="lt1"/>
                </a:solidFill>
              </a:defRPr>
            </a:lvl2pPr>
            <a:lvl3pPr lvl="2" algn="ctr">
              <a:lnSpc>
                <a:spcPct val="100000"/>
              </a:lnSpc>
              <a:spcBef>
                <a:spcPts val="0"/>
              </a:spcBef>
              <a:spcAft>
                <a:spcPts val="0"/>
              </a:spcAft>
              <a:buClr>
                <a:schemeClr val="lt1"/>
              </a:buClr>
              <a:buSzPts val="1600"/>
              <a:buNone/>
              <a:defRPr sz="1600">
                <a:solidFill>
                  <a:schemeClr val="lt1"/>
                </a:solidFill>
              </a:defRPr>
            </a:lvl3pPr>
            <a:lvl4pPr lvl="3" algn="ctr">
              <a:lnSpc>
                <a:spcPct val="100000"/>
              </a:lnSpc>
              <a:spcBef>
                <a:spcPts val="0"/>
              </a:spcBef>
              <a:spcAft>
                <a:spcPts val="0"/>
              </a:spcAft>
              <a:buClr>
                <a:schemeClr val="lt1"/>
              </a:buClr>
              <a:buSzPts val="1600"/>
              <a:buNone/>
              <a:defRPr sz="1600">
                <a:solidFill>
                  <a:schemeClr val="lt1"/>
                </a:solidFill>
              </a:defRPr>
            </a:lvl4pPr>
            <a:lvl5pPr lvl="4" algn="ctr">
              <a:lnSpc>
                <a:spcPct val="100000"/>
              </a:lnSpc>
              <a:spcBef>
                <a:spcPts val="0"/>
              </a:spcBef>
              <a:spcAft>
                <a:spcPts val="0"/>
              </a:spcAft>
              <a:buClr>
                <a:schemeClr val="lt1"/>
              </a:buClr>
              <a:buSzPts val="1600"/>
              <a:buNone/>
              <a:defRPr sz="1600">
                <a:solidFill>
                  <a:schemeClr val="lt1"/>
                </a:solidFill>
              </a:defRPr>
            </a:lvl5pPr>
            <a:lvl6pPr lvl="5" algn="ctr">
              <a:lnSpc>
                <a:spcPct val="100000"/>
              </a:lnSpc>
              <a:spcBef>
                <a:spcPts val="0"/>
              </a:spcBef>
              <a:spcAft>
                <a:spcPts val="0"/>
              </a:spcAft>
              <a:buClr>
                <a:schemeClr val="lt1"/>
              </a:buClr>
              <a:buSzPts val="1600"/>
              <a:buNone/>
              <a:defRPr sz="1600">
                <a:solidFill>
                  <a:schemeClr val="lt1"/>
                </a:solidFill>
              </a:defRPr>
            </a:lvl6pPr>
            <a:lvl7pPr lvl="6" algn="ctr">
              <a:lnSpc>
                <a:spcPct val="100000"/>
              </a:lnSpc>
              <a:spcBef>
                <a:spcPts val="0"/>
              </a:spcBef>
              <a:spcAft>
                <a:spcPts val="0"/>
              </a:spcAft>
              <a:buClr>
                <a:schemeClr val="lt1"/>
              </a:buClr>
              <a:buSzPts val="1600"/>
              <a:buNone/>
              <a:defRPr sz="1600">
                <a:solidFill>
                  <a:schemeClr val="lt1"/>
                </a:solidFill>
              </a:defRPr>
            </a:lvl7pPr>
            <a:lvl8pPr lvl="7" algn="ctr">
              <a:lnSpc>
                <a:spcPct val="100000"/>
              </a:lnSpc>
              <a:spcBef>
                <a:spcPts val="0"/>
              </a:spcBef>
              <a:spcAft>
                <a:spcPts val="0"/>
              </a:spcAft>
              <a:buClr>
                <a:schemeClr val="lt1"/>
              </a:buClr>
              <a:buSzPts val="1600"/>
              <a:buNone/>
              <a:defRPr sz="1600">
                <a:solidFill>
                  <a:schemeClr val="lt1"/>
                </a:solidFill>
              </a:defRPr>
            </a:lvl8pPr>
            <a:lvl9pPr lvl="8" algn="ctr">
              <a:lnSpc>
                <a:spcPct val="100000"/>
              </a:lnSpc>
              <a:spcBef>
                <a:spcPts val="0"/>
              </a:spcBef>
              <a:spcAft>
                <a:spcPts val="0"/>
              </a:spcAft>
              <a:buClr>
                <a:schemeClr val="lt1"/>
              </a:buClr>
              <a:buSzPts val="1600"/>
              <a:buNone/>
              <a:defRPr sz="1600">
                <a:solidFill>
                  <a:schemeClr val="lt1"/>
                </a:solidFill>
              </a:defRPr>
            </a:lvl9pPr>
          </a:lstStyle>
          <a:p>
            <a:endParaRPr/>
          </a:p>
        </p:txBody>
      </p:sp>
      <p:sp>
        <p:nvSpPr>
          <p:cNvPr id="36" name="Google Shape;36;p2"/>
          <p:cNvSpPr txBox="1">
            <a:spLocks noGrp="1"/>
          </p:cNvSpPr>
          <p:nvPr>
            <p:ph type="sldNum" idx="12"/>
          </p:nvPr>
        </p:nvSpPr>
        <p:spPr>
          <a:xfrm>
            <a:off x="8390734" y="4543668"/>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tr"/>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bg>
      <p:bgPr>
        <a:solidFill>
          <a:schemeClr val="accent3"/>
        </a:solidFill>
        <a:effectLst/>
      </p:bgPr>
    </p:bg>
    <p:spTree>
      <p:nvGrpSpPr>
        <p:cNvPr id="1" name="Shape 109"/>
        <p:cNvGrpSpPr/>
        <p:nvPr/>
      </p:nvGrpSpPr>
      <p:grpSpPr>
        <a:xfrm>
          <a:off x="0" y="0"/>
          <a:ext cx="0" cy="0"/>
          <a:chOff x="0" y="0"/>
          <a:chExt cx="0" cy="0"/>
        </a:xfrm>
      </p:grpSpPr>
      <p:sp>
        <p:nvSpPr>
          <p:cNvPr id="110" name="Google Shape;110;p11"/>
          <p:cNvSpPr/>
          <p:nvPr/>
        </p:nvSpPr>
        <p:spPr>
          <a:xfrm flipH="1">
            <a:off x="5569200" y="2834075"/>
            <a:ext cx="3574800" cy="2309400"/>
          </a:xfrm>
          <a:prstGeom prst="rtTriangle">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11" name="Google Shape;111;p11"/>
          <p:cNvGrpSpPr/>
          <p:nvPr/>
        </p:nvGrpSpPr>
        <p:grpSpPr>
          <a:xfrm>
            <a:off x="5959222" y="4119576"/>
            <a:ext cx="2520952" cy="1024165"/>
            <a:chOff x="6917201" y="0"/>
            <a:chExt cx="2227777" cy="863400"/>
          </a:xfrm>
        </p:grpSpPr>
        <p:sp>
          <p:nvSpPr>
            <p:cNvPr id="112" name="Google Shape;112;p11"/>
            <p:cNvSpPr/>
            <p:nvPr/>
          </p:nvSpPr>
          <p:spPr>
            <a:xfrm>
              <a:off x="7641677" y="0"/>
              <a:ext cx="1503300" cy="863400"/>
            </a:xfrm>
            <a:prstGeom prst="parallelogram">
              <a:avLst>
                <a:gd name="adj" fmla="val 158024"/>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 name="Google Shape;113;p11"/>
            <p:cNvSpPr/>
            <p:nvPr/>
          </p:nvSpPr>
          <p:spPr>
            <a:xfrm>
              <a:off x="7279439" y="0"/>
              <a:ext cx="1503300" cy="863400"/>
            </a:xfrm>
            <a:prstGeom prst="parallelogram">
              <a:avLst>
                <a:gd name="adj" fmla="val 158024"/>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 name="Google Shape;114;p11"/>
            <p:cNvSpPr/>
            <p:nvPr/>
          </p:nvSpPr>
          <p:spPr>
            <a:xfrm>
              <a:off x="6917201" y="0"/>
              <a:ext cx="1503300" cy="863400"/>
            </a:xfrm>
            <a:prstGeom prst="parallelogram">
              <a:avLst>
                <a:gd name="adj" fmla="val 158024"/>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15" name="Google Shape;115;p11"/>
          <p:cNvGrpSpPr/>
          <p:nvPr/>
        </p:nvGrpSpPr>
        <p:grpSpPr>
          <a:xfrm>
            <a:off x="199149" y="2"/>
            <a:ext cx="2795414" cy="1083308"/>
            <a:chOff x="6917201" y="0"/>
            <a:chExt cx="2227777" cy="863400"/>
          </a:xfrm>
        </p:grpSpPr>
        <p:sp>
          <p:nvSpPr>
            <p:cNvPr id="116" name="Google Shape;116;p11"/>
            <p:cNvSpPr/>
            <p:nvPr/>
          </p:nvSpPr>
          <p:spPr>
            <a:xfrm>
              <a:off x="7641677" y="0"/>
              <a:ext cx="1503300" cy="863400"/>
            </a:xfrm>
            <a:prstGeom prst="parallelogram">
              <a:avLst>
                <a:gd name="adj" fmla="val 158024"/>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 name="Google Shape;117;p11"/>
            <p:cNvSpPr/>
            <p:nvPr/>
          </p:nvSpPr>
          <p:spPr>
            <a:xfrm>
              <a:off x="7279439" y="0"/>
              <a:ext cx="1503300" cy="863400"/>
            </a:xfrm>
            <a:prstGeom prst="parallelogram">
              <a:avLst>
                <a:gd name="adj" fmla="val 158024"/>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 name="Google Shape;118;p11"/>
            <p:cNvSpPr/>
            <p:nvPr/>
          </p:nvSpPr>
          <p:spPr>
            <a:xfrm>
              <a:off x="6917201" y="0"/>
              <a:ext cx="1503300" cy="863400"/>
            </a:xfrm>
            <a:prstGeom prst="parallelogram">
              <a:avLst>
                <a:gd name="adj" fmla="val 158024"/>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19" name="Google Shape;119;p11"/>
          <p:cNvSpPr txBox="1">
            <a:spLocks noGrp="1"/>
          </p:cNvSpPr>
          <p:nvPr>
            <p:ph type="title" hasCustomPrompt="1"/>
          </p:nvPr>
        </p:nvSpPr>
        <p:spPr>
          <a:xfrm>
            <a:off x="1385850" y="1383850"/>
            <a:ext cx="6372300" cy="1379700"/>
          </a:xfrm>
          <a:prstGeom prst="rect">
            <a:avLst/>
          </a:prstGeom>
        </p:spPr>
        <p:txBody>
          <a:bodyPr spcFirstLastPara="1" wrap="square" lIns="91425" tIns="91425" rIns="91425" bIns="91425" anchor="ctr" anchorCtr="0">
            <a:noAutofit/>
          </a:bodyPr>
          <a:lstStyle>
            <a:lvl1pPr lvl="0" algn="ctr">
              <a:spcBef>
                <a:spcPts val="0"/>
              </a:spcBef>
              <a:spcAft>
                <a:spcPts val="0"/>
              </a:spcAft>
              <a:buClr>
                <a:schemeClr val="dk2"/>
              </a:buClr>
              <a:buSzPts val="8600"/>
              <a:buNone/>
              <a:defRPr sz="8600">
                <a:solidFill>
                  <a:schemeClr val="dk2"/>
                </a:solidFill>
              </a:defRPr>
            </a:lvl1pPr>
            <a:lvl2pPr lvl="1" algn="ctr">
              <a:spcBef>
                <a:spcPts val="0"/>
              </a:spcBef>
              <a:spcAft>
                <a:spcPts val="0"/>
              </a:spcAft>
              <a:buClr>
                <a:schemeClr val="dk2"/>
              </a:buClr>
              <a:buSzPts val="8600"/>
              <a:buNone/>
              <a:defRPr sz="8600">
                <a:solidFill>
                  <a:schemeClr val="dk2"/>
                </a:solidFill>
              </a:defRPr>
            </a:lvl2pPr>
            <a:lvl3pPr lvl="2" algn="ctr">
              <a:spcBef>
                <a:spcPts val="0"/>
              </a:spcBef>
              <a:spcAft>
                <a:spcPts val="0"/>
              </a:spcAft>
              <a:buClr>
                <a:schemeClr val="dk2"/>
              </a:buClr>
              <a:buSzPts val="8600"/>
              <a:buNone/>
              <a:defRPr sz="8600">
                <a:solidFill>
                  <a:schemeClr val="dk2"/>
                </a:solidFill>
              </a:defRPr>
            </a:lvl3pPr>
            <a:lvl4pPr lvl="3" algn="ctr">
              <a:spcBef>
                <a:spcPts val="0"/>
              </a:spcBef>
              <a:spcAft>
                <a:spcPts val="0"/>
              </a:spcAft>
              <a:buClr>
                <a:schemeClr val="dk2"/>
              </a:buClr>
              <a:buSzPts val="8600"/>
              <a:buNone/>
              <a:defRPr sz="8600">
                <a:solidFill>
                  <a:schemeClr val="dk2"/>
                </a:solidFill>
              </a:defRPr>
            </a:lvl4pPr>
            <a:lvl5pPr lvl="4" algn="ctr">
              <a:spcBef>
                <a:spcPts val="0"/>
              </a:spcBef>
              <a:spcAft>
                <a:spcPts val="0"/>
              </a:spcAft>
              <a:buClr>
                <a:schemeClr val="dk2"/>
              </a:buClr>
              <a:buSzPts val="8600"/>
              <a:buNone/>
              <a:defRPr sz="8600">
                <a:solidFill>
                  <a:schemeClr val="dk2"/>
                </a:solidFill>
              </a:defRPr>
            </a:lvl5pPr>
            <a:lvl6pPr lvl="5" algn="ctr">
              <a:spcBef>
                <a:spcPts val="0"/>
              </a:spcBef>
              <a:spcAft>
                <a:spcPts val="0"/>
              </a:spcAft>
              <a:buClr>
                <a:schemeClr val="dk2"/>
              </a:buClr>
              <a:buSzPts val="8600"/>
              <a:buNone/>
              <a:defRPr sz="8600">
                <a:solidFill>
                  <a:schemeClr val="dk2"/>
                </a:solidFill>
              </a:defRPr>
            </a:lvl6pPr>
            <a:lvl7pPr lvl="6" algn="ctr">
              <a:spcBef>
                <a:spcPts val="0"/>
              </a:spcBef>
              <a:spcAft>
                <a:spcPts val="0"/>
              </a:spcAft>
              <a:buClr>
                <a:schemeClr val="dk2"/>
              </a:buClr>
              <a:buSzPts val="8600"/>
              <a:buNone/>
              <a:defRPr sz="8600">
                <a:solidFill>
                  <a:schemeClr val="dk2"/>
                </a:solidFill>
              </a:defRPr>
            </a:lvl7pPr>
            <a:lvl8pPr lvl="7" algn="ctr">
              <a:spcBef>
                <a:spcPts val="0"/>
              </a:spcBef>
              <a:spcAft>
                <a:spcPts val="0"/>
              </a:spcAft>
              <a:buClr>
                <a:schemeClr val="dk2"/>
              </a:buClr>
              <a:buSzPts val="8600"/>
              <a:buNone/>
              <a:defRPr sz="8600">
                <a:solidFill>
                  <a:schemeClr val="dk2"/>
                </a:solidFill>
              </a:defRPr>
            </a:lvl8pPr>
            <a:lvl9pPr lvl="8" algn="ctr">
              <a:spcBef>
                <a:spcPts val="0"/>
              </a:spcBef>
              <a:spcAft>
                <a:spcPts val="0"/>
              </a:spcAft>
              <a:buClr>
                <a:schemeClr val="dk2"/>
              </a:buClr>
              <a:buSzPts val="8600"/>
              <a:buNone/>
              <a:defRPr sz="8600">
                <a:solidFill>
                  <a:schemeClr val="dk2"/>
                </a:solidFill>
              </a:defRPr>
            </a:lvl9pPr>
          </a:lstStyle>
          <a:p>
            <a:r>
              <a:t>xx%</a:t>
            </a:r>
          </a:p>
        </p:txBody>
      </p:sp>
      <p:sp>
        <p:nvSpPr>
          <p:cNvPr id="120" name="Google Shape;120;p11"/>
          <p:cNvSpPr txBox="1">
            <a:spLocks noGrp="1"/>
          </p:cNvSpPr>
          <p:nvPr>
            <p:ph type="body" idx="1"/>
          </p:nvPr>
        </p:nvSpPr>
        <p:spPr>
          <a:xfrm>
            <a:off x="1385850" y="2863850"/>
            <a:ext cx="6372300" cy="641100"/>
          </a:xfrm>
          <a:prstGeom prst="rect">
            <a:avLst/>
          </a:prstGeom>
        </p:spPr>
        <p:txBody>
          <a:bodyPr spcFirstLastPara="1" wrap="square" lIns="91425" tIns="91425" rIns="91425" bIns="91425" anchor="t" anchorCtr="0">
            <a:noAutofit/>
          </a:bodyPr>
          <a:lstStyle>
            <a:lvl1pPr marL="457200" lvl="0" indent="-311150" algn="ctr">
              <a:spcBef>
                <a:spcPts val="0"/>
              </a:spcBef>
              <a:spcAft>
                <a:spcPts val="0"/>
              </a:spcAft>
              <a:buSzPts val="1300"/>
              <a:buChar char="●"/>
              <a:defRPr/>
            </a:lvl1pPr>
            <a:lvl2pPr marL="914400" lvl="1" indent="-298450" algn="ctr">
              <a:spcBef>
                <a:spcPts val="1600"/>
              </a:spcBef>
              <a:spcAft>
                <a:spcPts val="0"/>
              </a:spcAft>
              <a:buSzPts val="1100"/>
              <a:buChar char="○"/>
              <a:defRPr/>
            </a:lvl2pPr>
            <a:lvl3pPr marL="1371600" lvl="2" indent="-298450" algn="ctr">
              <a:spcBef>
                <a:spcPts val="1600"/>
              </a:spcBef>
              <a:spcAft>
                <a:spcPts val="0"/>
              </a:spcAft>
              <a:buSzPts val="1100"/>
              <a:buChar char="■"/>
              <a:defRPr/>
            </a:lvl3pPr>
            <a:lvl4pPr marL="1828800" lvl="3" indent="-298450" algn="ctr">
              <a:spcBef>
                <a:spcPts val="1600"/>
              </a:spcBef>
              <a:spcAft>
                <a:spcPts val="0"/>
              </a:spcAft>
              <a:buSzPts val="1100"/>
              <a:buChar char="●"/>
              <a:defRPr/>
            </a:lvl4pPr>
            <a:lvl5pPr marL="2286000" lvl="4" indent="-298450" algn="ctr">
              <a:spcBef>
                <a:spcPts val="1600"/>
              </a:spcBef>
              <a:spcAft>
                <a:spcPts val="0"/>
              </a:spcAft>
              <a:buSzPts val="1100"/>
              <a:buChar char="○"/>
              <a:defRPr/>
            </a:lvl5pPr>
            <a:lvl6pPr marL="2743200" lvl="5" indent="-298450" algn="ctr">
              <a:spcBef>
                <a:spcPts val="1600"/>
              </a:spcBef>
              <a:spcAft>
                <a:spcPts val="0"/>
              </a:spcAft>
              <a:buSzPts val="1100"/>
              <a:buChar char="■"/>
              <a:defRPr/>
            </a:lvl6pPr>
            <a:lvl7pPr marL="3200400" lvl="6" indent="-298450" algn="ctr">
              <a:spcBef>
                <a:spcPts val="1600"/>
              </a:spcBef>
              <a:spcAft>
                <a:spcPts val="0"/>
              </a:spcAft>
              <a:buSzPts val="1100"/>
              <a:buChar char="●"/>
              <a:defRPr/>
            </a:lvl7pPr>
            <a:lvl8pPr marL="3657600" lvl="7" indent="-298450" algn="ctr">
              <a:spcBef>
                <a:spcPts val="1600"/>
              </a:spcBef>
              <a:spcAft>
                <a:spcPts val="0"/>
              </a:spcAft>
              <a:buSzPts val="1100"/>
              <a:buChar char="○"/>
              <a:defRPr/>
            </a:lvl8pPr>
            <a:lvl9pPr marL="4114800" lvl="8" indent="-298450" algn="ctr">
              <a:spcBef>
                <a:spcPts val="1600"/>
              </a:spcBef>
              <a:spcAft>
                <a:spcPts val="1600"/>
              </a:spcAft>
              <a:buSzPts val="1100"/>
              <a:buChar char="■"/>
              <a:defRPr/>
            </a:lvl9pPr>
          </a:lstStyle>
          <a:p>
            <a:endParaRPr/>
          </a:p>
        </p:txBody>
      </p:sp>
      <p:sp>
        <p:nvSpPr>
          <p:cNvPr id="121" name="Google Shape;121;p11"/>
          <p:cNvSpPr txBox="1">
            <a:spLocks noGrp="1"/>
          </p:cNvSpPr>
          <p:nvPr>
            <p:ph type="sldNum" idx="12"/>
          </p:nvPr>
        </p:nvSpPr>
        <p:spPr>
          <a:xfrm>
            <a:off x="8390734" y="4543668"/>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tr"/>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122"/>
        <p:cNvGrpSpPr/>
        <p:nvPr/>
      </p:nvGrpSpPr>
      <p:grpSpPr>
        <a:xfrm>
          <a:off x="0" y="0"/>
          <a:ext cx="0" cy="0"/>
          <a:chOff x="0" y="0"/>
          <a:chExt cx="0" cy="0"/>
        </a:xfrm>
      </p:grpSpPr>
      <p:sp>
        <p:nvSpPr>
          <p:cNvPr id="123" name="Google Shape;123;p12"/>
          <p:cNvSpPr txBox="1">
            <a:spLocks noGrp="1"/>
          </p:cNvSpPr>
          <p:nvPr>
            <p:ph type="sldNum" idx="12"/>
          </p:nvPr>
        </p:nvSpPr>
        <p:spPr>
          <a:xfrm>
            <a:off x="8390734" y="4543668"/>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t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bg>
      <p:bgPr>
        <a:solidFill>
          <a:schemeClr val="accent3"/>
        </a:solidFill>
        <a:effectLst/>
      </p:bgPr>
    </p:bg>
    <p:spTree>
      <p:nvGrpSpPr>
        <p:cNvPr id="1" name="Shape 37"/>
        <p:cNvGrpSpPr/>
        <p:nvPr/>
      </p:nvGrpSpPr>
      <p:grpSpPr>
        <a:xfrm>
          <a:off x="0" y="0"/>
          <a:ext cx="0" cy="0"/>
          <a:chOff x="0" y="0"/>
          <a:chExt cx="0" cy="0"/>
        </a:xfrm>
      </p:grpSpPr>
      <p:sp>
        <p:nvSpPr>
          <p:cNvPr id="38" name="Google Shape;38;p3"/>
          <p:cNvSpPr/>
          <p:nvPr/>
        </p:nvSpPr>
        <p:spPr>
          <a:xfrm flipH="1">
            <a:off x="4757100" y="2309400"/>
            <a:ext cx="4386900" cy="2834100"/>
          </a:xfrm>
          <a:prstGeom prst="rtTriangle">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39" name="Google Shape;39;p3"/>
          <p:cNvGrpSpPr/>
          <p:nvPr/>
        </p:nvGrpSpPr>
        <p:grpSpPr>
          <a:xfrm>
            <a:off x="5594191" y="3961115"/>
            <a:ext cx="2910145" cy="1182340"/>
            <a:chOff x="6917201" y="0"/>
            <a:chExt cx="2227777" cy="863400"/>
          </a:xfrm>
        </p:grpSpPr>
        <p:sp>
          <p:nvSpPr>
            <p:cNvPr id="40" name="Google Shape;40;p3"/>
            <p:cNvSpPr/>
            <p:nvPr/>
          </p:nvSpPr>
          <p:spPr>
            <a:xfrm>
              <a:off x="7641677" y="0"/>
              <a:ext cx="1503300" cy="863400"/>
            </a:xfrm>
            <a:prstGeom prst="parallelogram">
              <a:avLst>
                <a:gd name="adj" fmla="val 158024"/>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 name="Google Shape;41;p3"/>
            <p:cNvSpPr/>
            <p:nvPr/>
          </p:nvSpPr>
          <p:spPr>
            <a:xfrm>
              <a:off x="7279439" y="0"/>
              <a:ext cx="1503300" cy="863400"/>
            </a:xfrm>
            <a:prstGeom prst="parallelogram">
              <a:avLst>
                <a:gd name="adj" fmla="val 158024"/>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 name="Google Shape;42;p3"/>
            <p:cNvSpPr/>
            <p:nvPr/>
          </p:nvSpPr>
          <p:spPr>
            <a:xfrm>
              <a:off x="6917201" y="0"/>
              <a:ext cx="1503300" cy="863400"/>
            </a:xfrm>
            <a:prstGeom prst="parallelogram">
              <a:avLst>
                <a:gd name="adj" fmla="val 158024"/>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3" name="Google Shape;43;p3"/>
          <p:cNvGrpSpPr/>
          <p:nvPr/>
        </p:nvGrpSpPr>
        <p:grpSpPr>
          <a:xfrm>
            <a:off x="199149" y="2"/>
            <a:ext cx="2795414" cy="1083308"/>
            <a:chOff x="6917201" y="0"/>
            <a:chExt cx="2227777" cy="863400"/>
          </a:xfrm>
        </p:grpSpPr>
        <p:sp>
          <p:nvSpPr>
            <p:cNvPr id="44" name="Google Shape;44;p3"/>
            <p:cNvSpPr/>
            <p:nvPr/>
          </p:nvSpPr>
          <p:spPr>
            <a:xfrm>
              <a:off x="7641677" y="0"/>
              <a:ext cx="1503300" cy="863400"/>
            </a:xfrm>
            <a:prstGeom prst="parallelogram">
              <a:avLst>
                <a:gd name="adj" fmla="val 158024"/>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 name="Google Shape;45;p3"/>
            <p:cNvSpPr/>
            <p:nvPr/>
          </p:nvSpPr>
          <p:spPr>
            <a:xfrm>
              <a:off x="7279439" y="0"/>
              <a:ext cx="1503300" cy="863400"/>
            </a:xfrm>
            <a:prstGeom prst="parallelogram">
              <a:avLst>
                <a:gd name="adj" fmla="val 158024"/>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 name="Google Shape;46;p3"/>
            <p:cNvSpPr/>
            <p:nvPr/>
          </p:nvSpPr>
          <p:spPr>
            <a:xfrm>
              <a:off x="6917201" y="0"/>
              <a:ext cx="1503300" cy="863400"/>
            </a:xfrm>
            <a:prstGeom prst="parallelogram">
              <a:avLst>
                <a:gd name="adj" fmla="val 158024"/>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47" name="Google Shape;47;p3"/>
          <p:cNvSpPr txBox="1">
            <a:spLocks noGrp="1"/>
          </p:cNvSpPr>
          <p:nvPr>
            <p:ph type="title"/>
          </p:nvPr>
        </p:nvSpPr>
        <p:spPr>
          <a:xfrm>
            <a:off x="1888684" y="1746100"/>
            <a:ext cx="5377500" cy="1646100"/>
          </a:xfrm>
          <a:prstGeom prst="rect">
            <a:avLst/>
          </a:prstGeom>
        </p:spPr>
        <p:txBody>
          <a:bodyPr spcFirstLastPara="1" wrap="square" lIns="91425" tIns="91425" rIns="91425" bIns="91425" anchor="ctr" anchorCtr="0">
            <a:noAutofit/>
          </a:bodyPr>
          <a:lstStyle>
            <a:lvl1pPr lvl="0" algn="ctr">
              <a:spcBef>
                <a:spcPts val="0"/>
              </a:spcBef>
              <a:spcAft>
                <a:spcPts val="0"/>
              </a:spcAft>
              <a:buClr>
                <a:schemeClr val="dk2"/>
              </a:buClr>
              <a:buSzPts val="3200"/>
              <a:buNone/>
              <a:defRPr sz="3200">
                <a:solidFill>
                  <a:schemeClr val="dk2"/>
                </a:solidFill>
              </a:defRPr>
            </a:lvl1pPr>
            <a:lvl2pPr lvl="1" algn="ctr">
              <a:spcBef>
                <a:spcPts val="0"/>
              </a:spcBef>
              <a:spcAft>
                <a:spcPts val="0"/>
              </a:spcAft>
              <a:buClr>
                <a:schemeClr val="dk2"/>
              </a:buClr>
              <a:buSzPts val="3200"/>
              <a:buNone/>
              <a:defRPr sz="3200">
                <a:solidFill>
                  <a:schemeClr val="dk2"/>
                </a:solidFill>
              </a:defRPr>
            </a:lvl2pPr>
            <a:lvl3pPr lvl="2" algn="ctr">
              <a:spcBef>
                <a:spcPts val="0"/>
              </a:spcBef>
              <a:spcAft>
                <a:spcPts val="0"/>
              </a:spcAft>
              <a:buClr>
                <a:schemeClr val="dk2"/>
              </a:buClr>
              <a:buSzPts val="3200"/>
              <a:buNone/>
              <a:defRPr sz="3200">
                <a:solidFill>
                  <a:schemeClr val="dk2"/>
                </a:solidFill>
              </a:defRPr>
            </a:lvl3pPr>
            <a:lvl4pPr lvl="3" algn="ctr">
              <a:spcBef>
                <a:spcPts val="0"/>
              </a:spcBef>
              <a:spcAft>
                <a:spcPts val="0"/>
              </a:spcAft>
              <a:buClr>
                <a:schemeClr val="dk2"/>
              </a:buClr>
              <a:buSzPts val="3200"/>
              <a:buNone/>
              <a:defRPr sz="3200">
                <a:solidFill>
                  <a:schemeClr val="dk2"/>
                </a:solidFill>
              </a:defRPr>
            </a:lvl4pPr>
            <a:lvl5pPr lvl="4" algn="ctr">
              <a:spcBef>
                <a:spcPts val="0"/>
              </a:spcBef>
              <a:spcAft>
                <a:spcPts val="0"/>
              </a:spcAft>
              <a:buClr>
                <a:schemeClr val="dk2"/>
              </a:buClr>
              <a:buSzPts val="3200"/>
              <a:buNone/>
              <a:defRPr sz="3200">
                <a:solidFill>
                  <a:schemeClr val="dk2"/>
                </a:solidFill>
              </a:defRPr>
            </a:lvl5pPr>
            <a:lvl6pPr lvl="5" algn="ctr">
              <a:spcBef>
                <a:spcPts val="0"/>
              </a:spcBef>
              <a:spcAft>
                <a:spcPts val="0"/>
              </a:spcAft>
              <a:buClr>
                <a:schemeClr val="dk2"/>
              </a:buClr>
              <a:buSzPts val="3200"/>
              <a:buNone/>
              <a:defRPr sz="3200">
                <a:solidFill>
                  <a:schemeClr val="dk2"/>
                </a:solidFill>
              </a:defRPr>
            </a:lvl6pPr>
            <a:lvl7pPr lvl="6" algn="ctr">
              <a:spcBef>
                <a:spcPts val="0"/>
              </a:spcBef>
              <a:spcAft>
                <a:spcPts val="0"/>
              </a:spcAft>
              <a:buClr>
                <a:schemeClr val="dk2"/>
              </a:buClr>
              <a:buSzPts val="3200"/>
              <a:buNone/>
              <a:defRPr sz="3200">
                <a:solidFill>
                  <a:schemeClr val="dk2"/>
                </a:solidFill>
              </a:defRPr>
            </a:lvl7pPr>
            <a:lvl8pPr lvl="7" algn="ctr">
              <a:spcBef>
                <a:spcPts val="0"/>
              </a:spcBef>
              <a:spcAft>
                <a:spcPts val="0"/>
              </a:spcAft>
              <a:buClr>
                <a:schemeClr val="dk2"/>
              </a:buClr>
              <a:buSzPts val="3200"/>
              <a:buNone/>
              <a:defRPr sz="3200">
                <a:solidFill>
                  <a:schemeClr val="dk2"/>
                </a:solidFill>
              </a:defRPr>
            </a:lvl8pPr>
            <a:lvl9pPr lvl="8" algn="ctr">
              <a:spcBef>
                <a:spcPts val="0"/>
              </a:spcBef>
              <a:spcAft>
                <a:spcPts val="0"/>
              </a:spcAft>
              <a:buClr>
                <a:schemeClr val="dk2"/>
              </a:buClr>
              <a:buSzPts val="3200"/>
              <a:buNone/>
              <a:defRPr sz="3200">
                <a:solidFill>
                  <a:schemeClr val="dk2"/>
                </a:solidFill>
              </a:defRPr>
            </a:lvl9pPr>
          </a:lstStyle>
          <a:p>
            <a:endParaRPr/>
          </a:p>
        </p:txBody>
      </p:sp>
      <p:sp>
        <p:nvSpPr>
          <p:cNvPr id="48" name="Google Shape;48;p3"/>
          <p:cNvSpPr txBox="1">
            <a:spLocks noGrp="1"/>
          </p:cNvSpPr>
          <p:nvPr>
            <p:ph type="sldNum" idx="12"/>
          </p:nvPr>
        </p:nvSpPr>
        <p:spPr>
          <a:xfrm>
            <a:off x="8390734" y="4543668"/>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t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bg>
      <p:bgPr>
        <a:solidFill>
          <a:schemeClr val="dk2"/>
        </a:solidFill>
        <a:effectLst/>
      </p:bgPr>
    </p:bg>
    <p:spTree>
      <p:nvGrpSpPr>
        <p:cNvPr id="1" name="Shape 49"/>
        <p:cNvGrpSpPr/>
        <p:nvPr/>
      </p:nvGrpSpPr>
      <p:grpSpPr>
        <a:xfrm>
          <a:off x="0" y="0"/>
          <a:ext cx="0" cy="0"/>
          <a:chOff x="0" y="0"/>
          <a:chExt cx="0" cy="0"/>
        </a:xfrm>
      </p:grpSpPr>
      <p:sp>
        <p:nvSpPr>
          <p:cNvPr id="50" name="Google Shape;50;p4"/>
          <p:cNvSpPr/>
          <p:nvPr/>
        </p:nvSpPr>
        <p:spPr>
          <a:xfrm flipH="1">
            <a:off x="3582600" y="1550700"/>
            <a:ext cx="5561400" cy="3592800"/>
          </a:xfrm>
          <a:prstGeom prst="rtTriangle">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 name="Google Shape;51;p4"/>
          <p:cNvSpPr/>
          <p:nvPr/>
        </p:nvSpPr>
        <p:spPr>
          <a:xfrm>
            <a:off x="31" y="2824500"/>
            <a:ext cx="7370400" cy="2319000"/>
          </a:xfrm>
          <a:prstGeom prst="rtTriangle">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 name="Google Shape;52;p4"/>
          <p:cNvSpPr/>
          <p:nvPr/>
        </p:nvSpPr>
        <p:spPr>
          <a:xfrm>
            <a:off x="203225" y="206250"/>
            <a:ext cx="8737500" cy="4731000"/>
          </a:xfrm>
          <a:prstGeom prst="rect">
            <a:avLst/>
          </a:prstGeom>
          <a:solidFill>
            <a:schemeClr val="dk1"/>
          </a:solidFill>
          <a:ln>
            <a:noFill/>
          </a:ln>
          <a:effectLst>
            <a:outerShdw blurRad="228600" sx="101000" sy="101000" algn="ctr" rotWithShape="0">
              <a:srgbClr val="000000">
                <a:alpha val="4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 name="Google Shape;53;p4"/>
          <p:cNvSpPr txBox="1">
            <a:spLocks noGrp="1"/>
          </p:cNvSpPr>
          <p:nvPr>
            <p:ph type="title"/>
          </p:nvPr>
        </p:nvSpPr>
        <p:spPr>
          <a:xfrm>
            <a:off x="819150" y="845600"/>
            <a:ext cx="7505700" cy="954600"/>
          </a:xfrm>
          <a:prstGeom prst="rect">
            <a:avLst/>
          </a:prstGeom>
        </p:spPr>
        <p:txBody>
          <a:bodyPr spcFirstLastPara="1" wrap="square" lIns="91425" tIns="91425" rIns="91425" bIns="91425" anchor="t" anchorCtr="0">
            <a:noAutofit/>
          </a:bodyPr>
          <a:lstStyle>
            <a:lvl1pPr lvl="0">
              <a:spcBef>
                <a:spcPts val="0"/>
              </a:spcBef>
              <a:spcAft>
                <a:spcPts val="0"/>
              </a:spcAft>
              <a:buSzPts val="3000"/>
              <a:buNone/>
              <a:defRPr sz="3000"/>
            </a:lvl1pPr>
            <a:lvl2pPr lvl="1">
              <a:spcBef>
                <a:spcPts val="0"/>
              </a:spcBef>
              <a:spcAft>
                <a:spcPts val="0"/>
              </a:spcAft>
              <a:buSzPts val="3000"/>
              <a:buNone/>
              <a:defRPr sz="3000"/>
            </a:lvl2pPr>
            <a:lvl3pPr lvl="2">
              <a:spcBef>
                <a:spcPts val="0"/>
              </a:spcBef>
              <a:spcAft>
                <a:spcPts val="0"/>
              </a:spcAft>
              <a:buSzPts val="3000"/>
              <a:buNone/>
              <a:defRPr sz="3000"/>
            </a:lvl3pPr>
            <a:lvl4pPr lvl="3">
              <a:spcBef>
                <a:spcPts val="0"/>
              </a:spcBef>
              <a:spcAft>
                <a:spcPts val="0"/>
              </a:spcAft>
              <a:buSzPts val="3000"/>
              <a:buNone/>
              <a:defRPr sz="3000"/>
            </a:lvl4pPr>
            <a:lvl5pPr lvl="4">
              <a:spcBef>
                <a:spcPts val="0"/>
              </a:spcBef>
              <a:spcAft>
                <a:spcPts val="0"/>
              </a:spcAft>
              <a:buSzPts val="3000"/>
              <a:buNone/>
              <a:defRPr sz="3000"/>
            </a:lvl5pPr>
            <a:lvl6pPr lvl="5">
              <a:spcBef>
                <a:spcPts val="0"/>
              </a:spcBef>
              <a:spcAft>
                <a:spcPts val="0"/>
              </a:spcAft>
              <a:buSzPts val="3000"/>
              <a:buNone/>
              <a:defRPr sz="3000"/>
            </a:lvl6pPr>
            <a:lvl7pPr lvl="6">
              <a:spcBef>
                <a:spcPts val="0"/>
              </a:spcBef>
              <a:spcAft>
                <a:spcPts val="0"/>
              </a:spcAft>
              <a:buSzPts val="3000"/>
              <a:buNone/>
              <a:defRPr sz="3000"/>
            </a:lvl7pPr>
            <a:lvl8pPr lvl="7">
              <a:spcBef>
                <a:spcPts val="0"/>
              </a:spcBef>
              <a:spcAft>
                <a:spcPts val="0"/>
              </a:spcAft>
              <a:buSzPts val="3000"/>
              <a:buNone/>
              <a:defRPr sz="3000"/>
            </a:lvl8pPr>
            <a:lvl9pPr lvl="8">
              <a:spcBef>
                <a:spcPts val="0"/>
              </a:spcBef>
              <a:spcAft>
                <a:spcPts val="0"/>
              </a:spcAft>
              <a:buSzPts val="3000"/>
              <a:buNone/>
              <a:defRPr sz="3000"/>
            </a:lvl9pPr>
          </a:lstStyle>
          <a:p>
            <a:endParaRPr/>
          </a:p>
        </p:txBody>
      </p:sp>
      <p:sp>
        <p:nvSpPr>
          <p:cNvPr id="54" name="Google Shape;54;p4"/>
          <p:cNvSpPr txBox="1">
            <a:spLocks noGrp="1"/>
          </p:cNvSpPr>
          <p:nvPr>
            <p:ph type="body" idx="1"/>
          </p:nvPr>
        </p:nvSpPr>
        <p:spPr>
          <a:xfrm>
            <a:off x="819150" y="1990725"/>
            <a:ext cx="7505700" cy="2448000"/>
          </a:xfrm>
          <a:prstGeom prst="rect">
            <a:avLst/>
          </a:prstGeom>
        </p:spPr>
        <p:txBody>
          <a:bodyPr spcFirstLastPara="1" wrap="square" lIns="91425" tIns="91425" rIns="91425" bIns="91425" anchor="t" anchorCtr="0">
            <a:noAutofit/>
          </a:bodyPr>
          <a:lstStyle>
            <a:lvl1pPr marL="457200" lvl="0" indent="-311150">
              <a:spcBef>
                <a:spcPts val="0"/>
              </a:spcBef>
              <a:spcAft>
                <a:spcPts val="0"/>
              </a:spcAft>
              <a:buSzPts val="1300"/>
              <a:buChar char="●"/>
              <a:defRPr/>
            </a:lvl1pPr>
            <a:lvl2pPr marL="914400" lvl="1" indent="-298450">
              <a:spcBef>
                <a:spcPts val="1600"/>
              </a:spcBef>
              <a:spcAft>
                <a:spcPts val="0"/>
              </a:spcAft>
              <a:buSzPts val="1100"/>
              <a:buChar char="○"/>
              <a:defRPr/>
            </a:lvl2pPr>
            <a:lvl3pPr marL="1371600" lvl="2" indent="-298450">
              <a:spcBef>
                <a:spcPts val="1600"/>
              </a:spcBef>
              <a:spcAft>
                <a:spcPts val="0"/>
              </a:spcAft>
              <a:buSzPts val="1100"/>
              <a:buChar char="■"/>
              <a:defRPr/>
            </a:lvl3pPr>
            <a:lvl4pPr marL="1828800" lvl="3" indent="-298450">
              <a:spcBef>
                <a:spcPts val="1600"/>
              </a:spcBef>
              <a:spcAft>
                <a:spcPts val="0"/>
              </a:spcAft>
              <a:buSzPts val="1100"/>
              <a:buChar char="●"/>
              <a:defRPr/>
            </a:lvl4pPr>
            <a:lvl5pPr marL="2286000" lvl="4" indent="-298450">
              <a:spcBef>
                <a:spcPts val="1600"/>
              </a:spcBef>
              <a:spcAft>
                <a:spcPts val="0"/>
              </a:spcAft>
              <a:buSzPts val="1100"/>
              <a:buChar char="○"/>
              <a:defRPr/>
            </a:lvl5pPr>
            <a:lvl6pPr marL="2743200" lvl="5" indent="-298450">
              <a:spcBef>
                <a:spcPts val="1600"/>
              </a:spcBef>
              <a:spcAft>
                <a:spcPts val="0"/>
              </a:spcAft>
              <a:buSzPts val="1100"/>
              <a:buChar char="■"/>
              <a:defRPr/>
            </a:lvl6pPr>
            <a:lvl7pPr marL="3200400" lvl="6" indent="-298450">
              <a:spcBef>
                <a:spcPts val="1600"/>
              </a:spcBef>
              <a:spcAft>
                <a:spcPts val="0"/>
              </a:spcAft>
              <a:buSzPts val="1100"/>
              <a:buChar char="●"/>
              <a:defRPr/>
            </a:lvl7pPr>
            <a:lvl8pPr marL="3657600" lvl="7" indent="-298450">
              <a:spcBef>
                <a:spcPts val="1600"/>
              </a:spcBef>
              <a:spcAft>
                <a:spcPts val="0"/>
              </a:spcAft>
              <a:buSzPts val="1100"/>
              <a:buChar char="○"/>
              <a:defRPr/>
            </a:lvl8pPr>
            <a:lvl9pPr marL="4114800" lvl="8" indent="-298450">
              <a:spcBef>
                <a:spcPts val="1600"/>
              </a:spcBef>
              <a:spcAft>
                <a:spcPts val="1600"/>
              </a:spcAft>
              <a:buSzPts val="1100"/>
              <a:buChar char="■"/>
              <a:defRPr/>
            </a:lvl9pPr>
          </a:lstStyle>
          <a:p>
            <a:endParaRPr/>
          </a:p>
        </p:txBody>
      </p:sp>
      <p:sp>
        <p:nvSpPr>
          <p:cNvPr id="55" name="Google Shape;55;p4"/>
          <p:cNvSpPr txBox="1">
            <a:spLocks noGrp="1"/>
          </p:cNvSpPr>
          <p:nvPr>
            <p:ph type="sldNum" idx="12"/>
          </p:nvPr>
        </p:nvSpPr>
        <p:spPr>
          <a:xfrm>
            <a:off x="8390734" y="4543668"/>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t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bg>
      <p:bgPr>
        <a:solidFill>
          <a:schemeClr val="dk2"/>
        </a:solidFill>
        <a:effectLst/>
      </p:bgPr>
    </p:bg>
    <p:spTree>
      <p:nvGrpSpPr>
        <p:cNvPr id="1" name="Shape 56"/>
        <p:cNvGrpSpPr/>
        <p:nvPr/>
      </p:nvGrpSpPr>
      <p:grpSpPr>
        <a:xfrm>
          <a:off x="0" y="0"/>
          <a:ext cx="0" cy="0"/>
          <a:chOff x="0" y="0"/>
          <a:chExt cx="0" cy="0"/>
        </a:xfrm>
      </p:grpSpPr>
      <p:sp>
        <p:nvSpPr>
          <p:cNvPr id="57" name="Google Shape;57;p5"/>
          <p:cNvSpPr/>
          <p:nvPr/>
        </p:nvSpPr>
        <p:spPr>
          <a:xfrm flipH="1">
            <a:off x="3582600" y="1550700"/>
            <a:ext cx="5561400" cy="3592800"/>
          </a:xfrm>
          <a:prstGeom prst="rtTriangle">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 name="Google Shape;58;p5"/>
          <p:cNvSpPr/>
          <p:nvPr/>
        </p:nvSpPr>
        <p:spPr>
          <a:xfrm>
            <a:off x="31" y="2824500"/>
            <a:ext cx="7370400" cy="2319000"/>
          </a:xfrm>
          <a:prstGeom prst="rtTriangle">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 name="Google Shape;59;p5"/>
          <p:cNvSpPr/>
          <p:nvPr/>
        </p:nvSpPr>
        <p:spPr>
          <a:xfrm>
            <a:off x="203225" y="206250"/>
            <a:ext cx="8737500" cy="4731000"/>
          </a:xfrm>
          <a:prstGeom prst="rect">
            <a:avLst/>
          </a:prstGeom>
          <a:solidFill>
            <a:schemeClr val="dk1"/>
          </a:solidFill>
          <a:ln>
            <a:noFill/>
          </a:ln>
          <a:effectLst>
            <a:outerShdw blurRad="228600" sx="101000" sy="101000" algn="ctr" rotWithShape="0">
              <a:srgbClr val="000000">
                <a:alpha val="4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 name="Google Shape;60;p5"/>
          <p:cNvSpPr txBox="1">
            <a:spLocks noGrp="1"/>
          </p:cNvSpPr>
          <p:nvPr>
            <p:ph type="title"/>
          </p:nvPr>
        </p:nvSpPr>
        <p:spPr>
          <a:xfrm>
            <a:off x="819150" y="845600"/>
            <a:ext cx="7505700" cy="954600"/>
          </a:xfrm>
          <a:prstGeom prst="rect">
            <a:avLst/>
          </a:prstGeom>
        </p:spPr>
        <p:txBody>
          <a:bodyPr spcFirstLastPara="1" wrap="square" lIns="91425" tIns="91425" rIns="91425" bIns="91425" anchor="t" anchorCtr="0">
            <a:noAutofit/>
          </a:bodyPr>
          <a:lstStyle>
            <a:lvl1pPr lvl="0">
              <a:spcBef>
                <a:spcPts val="0"/>
              </a:spcBef>
              <a:spcAft>
                <a:spcPts val="0"/>
              </a:spcAft>
              <a:buSzPts val="3000"/>
              <a:buNone/>
              <a:defRPr sz="3000"/>
            </a:lvl1pPr>
            <a:lvl2pPr lvl="1">
              <a:spcBef>
                <a:spcPts val="0"/>
              </a:spcBef>
              <a:spcAft>
                <a:spcPts val="0"/>
              </a:spcAft>
              <a:buSzPts val="3000"/>
              <a:buNone/>
              <a:defRPr sz="3000"/>
            </a:lvl2pPr>
            <a:lvl3pPr lvl="2">
              <a:spcBef>
                <a:spcPts val="0"/>
              </a:spcBef>
              <a:spcAft>
                <a:spcPts val="0"/>
              </a:spcAft>
              <a:buSzPts val="3000"/>
              <a:buNone/>
              <a:defRPr sz="3000"/>
            </a:lvl3pPr>
            <a:lvl4pPr lvl="3">
              <a:spcBef>
                <a:spcPts val="0"/>
              </a:spcBef>
              <a:spcAft>
                <a:spcPts val="0"/>
              </a:spcAft>
              <a:buSzPts val="3000"/>
              <a:buNone/>
              <a:defRPr sz="3000"/>
            </a:lvl4pPr>
            <a:lvl5pPr lvl="4">
              <a:spcBef>
                <a:spcPts val="0"/>
              </a:spcBef>
              <a:spcAft>
                <a:spcPts val="0"/>
              </a:spcAft>
              <a:buSzPts val="3000"/>
              <a:buNone/>
              <a:defRPr sz="3000"/>
            </a:lvl5pPr>
            <a:lvl6pPr lvl="5">
              <a:spcBef>
                <a:spcPts val="0"/>
              </a:spcBef>
              <a:spcAft>
                <a:spcPts val="0"/>
              </a:spcAft>
              <a:buSzPts val="3000"/>
              <a:buNone/>
              <a:defRPr sz="3000"/>
            </a:lvl6pPr>
            <a:lvl7pPr lvl="6">
              <a:spcBef>
                <a:spcPts val="0"/>
              </a:spcBef>
              <a:spcAft>
                <a:spcPts val="0"/>
              </a:spcAft>
              <a:buSzPts val="3000"/>
              <a:buNone/>
              <a:defRPr sz="3000"/>
            </a:lvl7pPr>
            <a:lvl8pPr lvl="7">
              <a:spcBef>
                <a:spcPts val="0"/>
              </a:spcBef>
              <a:spcAft>
                <a:spcPts val="0"/>
              </a:spcAft>
              <a:buSzPts val="3000"/>
              <a:buNone/>
              <a:defRPr sz="3000"/>
            </a:lvl8pPr>
            <a:lvl9pPr lvl="8">
              <a:spcBef>
                <a:spcPts val="0"/>
              </a:spcBef>
              <a:spcAft>
                <a:spcPts val="0"/>
              </a:spcAft>
              <a:buSzPts val="3000"/>
              <a:buNone/>
              <a:defRPr sz="3000"/>
            </a:lvl9pPr>
          </a:lstStyle>
          <a:p>
            <a:endParaRPr/>
          </a:p>
        </p:txBody>
      </p:sp>
      <p:sp>
        <p:nvSpPr>
          <p:cNvPr id="61" name="Google Shape;61;p5"/>
          <p:cNvSpPr txBox="1">
            <a:spLocks noGrp="1"/>
          </p:cNvSpPr>
          <p:nvPr>
            <p:ph type="body" idx="1"/>
          </p:nvPr>
        </p:nvSpPr>
        <p:spPr>
          <a:xfrm>
            <a:off x="819150" y="1990725"/>
            <a:ext cx="3686100" cy="2448000"/>
          </a:xfrm>
          <a:prstGeom prst="rect">
            <a:avLst/>
          </a:prstGeom>
        </p:spPr>
        <p:txBody>
          <a:bodyPr spcFirstLastPara="1" wrap="square" lIns="91425" tIns="91425" rIns="91425" bIns="91425" anchor="t" anchorCtr="0">
            <a:noAutofit/>
          </a:bodyPr>
          <a:lstStyle>
            <a:lvl1pPr marL="457200" lvl="0" indent="-311150">
              <a:spcBef>
                <a:spcPts val="0"/>
              </a:spcBef>
              <a:spcAft>
                <a:spcPts val="0"/>
              </a:spcAft>
              <a:buSzPts val="1300"/>
              <a:buChar char="●"/>
              <a:defRPr/>
            </a:lvl1pPr>
            <a:lvl2pPr marL="914400" lvl="1" indent="-298450">
              <a:spcBef>
                <a:spcPts val="1600"/>
              </a:spcBef>
              <a:spcAft>
                <a:spcPts val="0"/>
              </a:spcAft>
              <a:buSzPts val="1100"/>
              <a:buChar char="○"/>
              <a:defRPr/>
            </a:lvl2pPr>
            <a:lvl3pPr marL="1371600" lvl="2" indent="-298450">
              <a:spcBef>
                <a:spcPts val="1600"/>
              </a:spcBef>
              <a:spcAft>
                <a:spcPts val="0"/>
              </a:spcAft>
              <a:buSzPts val="1100"/>
              <a:buChar char="■"/>
              <a:defRPr/>
            </a:lvl3pPr>
            <a:lvl4pPr marL="1828800" lvl="3" indent="-298450">
              <a:spcBef>
                <a:spcPts val="1600"/>
              </a:spcBef>
              <a:spcAft>
                <a:spcPts val="0"/>
              </a:spcAft>
              <a:buSzPts val="1100"/>
              <a:buChar char="●"/>
              <a:defRPr/>
            </a:lvl4pPr>
            <a:lvl5pPr marL="2286000" lvl="4" indent="-298450">
              <a:spcBef>
                <a:spcPts val="1600"/>
              </a:spcBef>
              <a:spcAft>
                <a:spcPts val="0"/>
              </a:spcAft>
              <a:buSzPts val="1100"/>
              <a:buChar char="○"/>
              <a:defRPr/>
            </a:lvl5pPr>
            <a:lvl6pPr marL="2743200" lvl="5" indent="-298450">
              <a:spcBef>
                <a:spcPts val="1600"/>
              </a:spcBef>
              <a:spcAft>
                <a:spcPts val="0"/>
              </a:spcAft>
              <a:buSzPts val="1100"/>
              <a:buChar char="■"/>
              <a:defRPr/>
            </a:lvl6pPr>
            <a:lvl7pPr marL="3200400" lvl="6" indent="-298450">
              <a:spcBef>
                <a:spcPts val="1600"/>
              </a:spcBef>
              <a:spcAft>
                <a:spcPts val="0"/>
              </a:spcAft>
              <a:buSzPts val="1100"/>
              <a:buChar char="●"/>
              <a:defRPr/>
            </a:lvl7pPr>
            <a:lvl8pPr marL="3657600" lvl="7" indent="-298450">
              <a:spcBef>
                <a:spcPts val="1600"/>
              </a:spcBef>
              <a:spcAft>
                <a:spcPts val="0"/>
              </a:spcAft>
              <a:buSzPts val="1100"/>
              <a:buChar char="○"/>
              <a:defRPr/>
            </a:lvl8pPr>
            <a:lvl9pPr marL="4114800" lvl="8" indent="-298450">
              <a:spcBef>
                <a:spcPts val="1600"/>
              </a:spcBef>
              <a:spcAft>
                <a:spcPts val="1600"/>
              </a:spcAft>
              <a:buSzPts val="1100"/>
              <a:buChar char="■"/>
              <a:defRPr/>
            </a:lvl9pPr>
          </a:lstStyle>
          <a:p>
            <a:endParaRPr/>
          </a:p>
        </p:txBody>
      </p:sp>
      <p:sp>
        <p:nvSpPr>
          <p:cNvPr id="62" name="Google Shape;62;p5"/>
          <p:cNvSpPr txBox="1">
            <a:spLocks noGrp="1"/>
          </p:cNvSpPr>
          <p:nvPr>
            <p:ph type="body" idx="2"/>
          </p:nvPr>
        </p:nvSpPr>
        <p:spPr>
          <a:xfrm>
            <a:off x="4638675" y="1990725"/>
            <a:ext cx="3686100" cy="2448000"/>
          </a:xfrm>
          <a:prstGeom prst="rect">
            <a:avLst/>
          </a:prstGeom>
        </p:spPr>
        <p:txBody>
          <a:bodyPr spcFirstLastPara="1" wrap="square" lIns="91425" tIns="91425" rIns="91425" bIns="91425" anchor="t" anchorCtr="0">
            <a:noAutofit/>
          </a:bodyPr>
          <a:lstStyle>
            <a:lvl1pPr marL="457200" lvl="0" indent="-311150">
              <a:spcBef>
                <a:spcPts val="0"/>
              </a:spcBef>
              <a:spcAft>
                <a:spcPts val="0"/>
              </a:spcAft>
              <a:buSzPts val="1300"/>
              <a:buChar char="●"/>
              <a:defRPr/>
            </a:lvl1pPr>
            <a:lvl2pPr marL="914400" lvl="1" indent="-298450">
              <a:spcBef>
                <a:spcPts val="1600"/>
              </a:spcBef>
              <a:spcAft>
                <a:spcPts val="0"/>
              </a:spcAft>
              <a:buSzPts val="1100"/>
              <a:buChar char="○"/>
              <a:defRPr/>
            </a:lvl2pPr>
            <a:lvl3pPr marL="1371600" lvl="2" indent="-298450">
              <a:spcBef>
                <a:spcPts val="1600"/>
              </a:spcBef>
              <a:spcAft>
                <a:spcPts val="0"/>
              </a:spcAft>
              <a:buSzPts val="1100"/>
              <a:buChar char="■"/>
              <a:defRPr/>
            </a:lvl3pPr>
            <a:lvl4pPr marL="1828800" lvl="3" indent="-298450">
              <a:spcBef>
                <a:spcPts val="1600"/>
              </a:spcBef>
              <a:spcAft>
                <a:spcPts val="0"/>
              </a:spcAft>
              <a:buSzPts val="1100"/>
              <a:buChar char="●"/>
              <a:defRPr/>
            </a:lvl4pPr>
            <a:lvl5pPr marL="2286000" lvl="4" indent="-298450">
              <a:spcBef>
                <a:spcPts val="1600"/>
              </a:spcBef>
              <a:spcAft>
                <a:spcPts val="0"/>
              </a:spcAft>
              <a:buSzPts val="1100"/>
              <a:buChar char="○"/>
              <a:defRPr/>
            </a:lvl5pPr>
            <a:lvl6pPr marL="2743200" lvl="5" indent="-298450">
              <a:spcBef>
                <a:spcPts val="1600"/>
              </a:spcBef>
              <a:spcAft>
                <a:spcPts val="0"/>
              </a:spcAft>
              <a:buSzPts val="1100"/>
              <a:buChar char="■"/>
              <a:defRPr/>
            </a:lvl6pPr>
            <a:lvl7pPr marL="3200400" lvl="6" indent="-298450">
              <a:spcBef>
                <a:spcPts val="1600"/>
              </a:spcBef>
              <a:spcAft>
                <a:spcPts val="0"/>
              </a:spcAft>
              <a:buSzPts val="1100"/>
              <a:buChar char="●"/>
              <a:defRPr/>
            </a:lvl7pPr>
            <a:lvl8pPr marL="3657600" lvl="7" indent="-298450">
              <a:spcBef>
                <a:spcPts val="1600"/>
              </a:spcBef>
              <a:spcAft>
                <a:spcPts val="0"/>
              </a:spcAft>
              <a:buSzPts val="1100"/>
              <a:buChar char="○"/>
              <a:defRPr/>
            </a:lvl8pPr>
            <a:lvl9pPr marL="4114800" lvl="8" indent="-298450">
              <a:spcBef>
                <a:spcPts val="1600"/>
              </a:spcBef>
              <a:spcAft>
                <a:spcPts val="1600"/>
              </a:spcAft>
              <a:buSzPts val="1100"/>
              <a:buChar char="■"/>
              <a:defRPr/>
            </a:lvl9pPr>
          </a:lstStyle>
          <a:p>
            <a:endParaRPr/>
          </a:p>
        </p:txBody>
      </p:sp>
      <p:sp>
        <p:nvSpPr>
          <p:cNvPr id="63" name="Google Shape;63;p5"/>
          <p:cNvSpPr txBox="1">
            <a:spLocks noGrp="1"/>
          </p:cNvSpPr>
          <p:nvPr>
            <p:ph type="sldNum" idx="12"/>
          </p:nvPr>
        </p:nvSpPr>
        <p:spPr>
          <a:xfrm>
            <a:off x="8390734" y="4543668"/>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t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bg>
      <p:bgPr>
        <a:solidFill>
          <a:schemeClr val="dk2"/>
        </a:solidFill>
        <a:effectLst/>
      </p:bgPr>
    </p:bg>
    <p:spTree>
      <p:nvGrpSpPr>
        <p:cNvPr id="1" name="Shape 64"/>
        <p:cNvGrpSpPr/>
        <p:nvPr/>
      </p:nvGrpSpPr>
      <p:grpSpPr>
        <a:xfrm>
          <a:off x="0" y="0"/>
          <a:ext cx="0" cy="0"/>
          <a:chOff x="0" y="0"/>
          <a:chExt cx="0" cy="0"/>
        </a:xfrm>
      </p:grpSpPr>
      <p:sp>
        <p:nvSpPr>
          <p:cNvPr id="65" name="Google Shape;65;p6"/>
          <p:cNvSpPr/>
          <p:nvPr/>
        </p:nvSpPr>
        <p:spPr>
          <a:xfrm flipH="1">
            <a:off x="3582600" y="1550700"/>
            <a:ext cx="5561400" cy="3592800"/>
          </a:xfrm>
          <a:prstGeom prst="rtTriangle">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 name="Google Shape;66;p6"/>
          <p:cNvSpPr/>
          <p:nvPr/>
        </p:nvSpPr>
        <p:spPr>
          <a:xfrm>
            <a:off x="31" y="2824500"/>
            <a:ext cx="7370400" cy="2319000"/>
          </a:xfrm>
          <a:prstGeom prst="rtTriangle">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 name="Google Shape;67;p6"/>
          <p:cNvSpPr/>
          <p:nvPr/>
        </p:nvSpPr>
        <p:spPr>
          <a:xfrm>
            <a:off x="203225" y="206250"/>
            <a:ext cx="8737500" cy="4731000"/>
          </a:xfrm>
          <a:prstGeom prst="rect">
            <a:avLst/>
          </a:prstGeom>
          <a:solidFill>
            <a:schemeClr val="dk1"/>
          </a:solidFill>
          <a:ln>
            <a:noFill/>
          </a:ln>
          <a:effectLst>
            <a:outerShdw blurRad="228600" sx="101000" sy="101000" algn="ctr" rotWithShape="0">
              <a:srgbClr val="000000">
                <a:alpha val="4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 name="Google Shape;68;p6"/>
          <p:cNvSpPr txBox="1">
            <a:spLocks noGrp="1"/>
          </p:cNvSpPr>
          <p:nvPr>
            <p:ph type="title"/>
          </p:nvPr>
        </p:nvSpPr>
        <p:spPr>
          <a:xfrm>
            <a:off x="819150" y="845600"/>
            <a:ext cx="7505700" cy="954600"/>
          </a:xfrm>
          <a:prstGeom prst="rect">
            <a:avLst/>
          </a:prstGeom>
        </p:spPr>
        <p:txBody>
          <a:bodyPr spcFirstLastPara="1" wrap="square" lIns="91425" tIns="91425" rIns="91425" bIns="91425" anchor="t" anchorCtr="0">
            <a:noAutofit/>
          </a:bodyPr>
          <a:lstStyle>
            <a:lvl1pPr lvl="0">
              <a:spcBef>
                <a:spcPts val="0"/>
              </a:spcBef>
              <a:spcAft>
                <a:spcPts val="0"/>
              </a:spcAft>
              <a:buSzPts val="3000"/>
              <a:buNone/>
              <a:defRPr sz="3000"/>
            </a:lvl1pPr>
            <a:lvl2pPr lvl="1">
              <a:spcBef>
                <a:spcPts val="0"/>
              </a:spcBef>
              <a:spcAft>
                <a:spcPts val="0"/>
              </a:spcAft>
              <a:buSzPts val="3000"/>
              <a:buNone/>
              <a:defRPr sz="3000"/>
            </a:lvl2pPr>
            <a:lvl3pPr lvl="2">
              <a:spcBef>
                <a:spcPts val="0"/>
              </a:spcBef>
              <a:spcAft>
                <a:spcPts val="0"/>
              </a:spcAft>
              <a:buSzPts val="3000"/>
              <a:buNone/>
              <a:defRPr sz="3000"/>
            </a:lvl3pPr>
            <a:lvl4pPr lvl="3">
              <a:spcBef>
                <a:spcPts val="0"/>
              </a:spcBef>
              <a:spcAft>
                <a:spcPts val="0"/>
              </a:spcAft>
              <a:buSzPts val="3000"/>
              <a:buNone/>
              <a:defRPr sz="3000"/>
            </a:lvl4pPr>
            <a:lvl5pPr lvl="4">
              <a:spcBef>
                <a:spcPts val="0"/>
              </a:spcBef>
              <a:spcAft>
                <a:spcPts val="0"/>
              </a:spcAft>
              <a:buSzPts val="3000"/>
              <a:buNone/>
              <a:defRPr sz="3000"/>
            </a:lvl5pPr>
            <a:lvl6pPr lvl="5">
              <a:spcBef>
                <a:spcPts val="0"/>
              </a:spcBef>
              <a:spcAft>
                <a:spcPts val="0"/>
              </a:spcAft>
              <a:buSzPts val="3000"/>
              <a:buNone/>
              <a:defRPr sz="3000"/>
            </a:lvl6pPr>
            <a:lvl7pPr lvl="6">
              <a:spcBef>
                <a:spcPts val="0"/>
              </a:spcBef>
              <a:spcAft>
                <a:spcPts val="0"/>
              </a:spcAft>
              <a:buSzPts val="3000"/>
              <a:buNone/>
              <a:defRPr sz="3000"/>
            </a:lvl7pPr>
            <a:lvl8pPr lvl="7">
              <a:spcBef>
                <a:spcPts val="0"/>
              </a:spcBef>
              <a:spcAft>
                <a:spcPts val="0"/>
              </a:spcAft>
              <a:buSzPts val="3000"/>
              <a:buNone/>
              <a:defRPr sz="3000"/>
            </a:lvl8pPr>
            <a:lvl9pPr lvl="8">
              <a:spcBef>
                <a:spcPts val="0"/>
              </a:spcBef>
              <a:spcAft>
                <a:spcPts val="0"/>
              </a:spcAft>
              <a:buSzPts val="3000"/>
              <a:buNone/>
              <a:defRPr sz="3000"/>
            </a:lvl9pPr>
          </a:lstStyle>
          <a:p>
            <a:endParaRPr/>
          </a:p>
        </p:txBody>
      </p:sp>
      <p:sp>
        <p:nvSpPr>
          <p:cNvPr id="69" name="Google Shape;69;p6"/>
          <p:cNvSpPr txBox="1">
            <a:spLocks noGrp="1"/>
          </p:cNvSpPr>
          <p:nvPr>
            <p:ph type="sldNum" idx="12"/>
          </p:nvPr>
        </p:nvSpPr>
        <p:spPr>
          <a:xfrm>
            <a:off x="8390734" y="4543668"/>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tr"/>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bg>
      <p:bgPr>
        <a:solidFill>
          <a:schemeClr val="accent3"/>
        </a:solidFill>
        <a:effectLst/>
      </p:bgPr>
    </p:bg>
    <p:spTree>
      <p:nvGrpSpPr>
        <p:cNvPr id="1" name="Shape 70"/>
        <p:cNvGrpSpPr/>
        <p:nvPr/>
      </p:nvGrpSpPr>
      <p:grpSpPr>
        <a:xfrm>
          <a:off x="0" y="0"/>
          <a:ext cx="0" cy="0"/>
          <a:chOff x="0" y="0"/>
          <a:chExt cx="0" cy="0"/>
        </a:xfrm>
      </p:grpSpPr>
      <p:sp>
        <p:nvSpPr>
          <p:cNvPr id="71" name="Google Shape;71;p7"/>
          <p:cNvSpPr/>
          <p:nvPr/>
        </p:nvSpPr>
        <p:spPr>
          <a:xfrm flipH="1">
            <a:off x="3582600" y="1550700"/>
            <a:ext cx="5561400" cy="3592800"/>
          </a:xfrm>
          <a:prstGeom prst="rtTriangle">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 name="Google Shape;72;p7"/>
          <p:cNvSpPr/>
          <p:nvPr/>
        </p:nvSpPr>
        <p:spPr>
          <a:xfrm>
            <a:off x="31" y="2824500"/>
            <a:ext cx="7370400" cy="2319000"/>
          </a:xfrm>
          <a:prstGeom prst="rtTriangl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 name="Google Shape;73;p7"/>
          <p:cNvSpPr/>
          <p:nvPr/>
        </p:nvSpPr>
        <p:spPr>
          <a:xfrm>
            <a:off x="203225" y="206250"/>
            <a:ext cx="8737500" cy="4731000"/>
          </a:xfrm>
          <a:prstGeom prst="rect">
            <a:avLst/>
          </a:prstGeom>
          <a:solidFill>
            <a:schemeClr val="dk1"/>
          </a:solidFill>
          <a:ln>
            <a:noFill/>
          </a:ln>
          <a:effectLst>
            <a:outerShdw blurRad="228600" sx="101000" sy="101000" algn="ctr" rotWithShape="0">
              <a:srgbClr val="000000">
                <a:alpha val="4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 name="Google Shape;74;p7"/>
          <p:cNvSpPr txBox="1">
            <a:spLocks noGrp="1"/>
          </p:cNvSpPr>
          <p:nvPr>
            <p:ph type="title"/>
          </p:nvPr>
        </p:nvSpPr>
        <p:spPr>
          <a:xfrm>
            <a:off x="819150" y="845600"/>
            <a:ext cx="3709200" cy="1383000"/>
          </a:xfrm>
          <a:prstGeom prst="rect">
            <a:avLst/>
          </a:prstGeom>
        </p:spPr>
        <p:txBody>
          <a:bodyPr spcFirstLastPara="1" wrap="square" lIns="91425" tIns="91425" rIns="91425" bIns="91425" anchor="t" anchorCtr="0">
            <a:noAutofit/>
          </a:bodyPr>
          <a:lstStyle>
            <a:lvl1pPr lvl="0">
              <a:spcBef>
                <a:spcPts val="0"/>
              </a:spcBef>
              <a:spcAft>
                <a:spcPts val="0"/>
              </a:spcAft>
              <a:buSzPts val="3000"/>
              <a:buNone/>
              <a:defRPr sz="3000"/>
            </a:lvl1pPr>
            <a:lvl2pPr lvl="1">
              <a:spcBef>
                <a:spcPts val="0"/>
              </a:spcBef>
              <a:spcAft>
                <a:spcPts val="0"/>
              </a:spcAft>
              <a:buSzPts val="3000"/>
              <a:buNone/>
              <a:defRPr sz="3000"/>
            </a:lvl2pPr>
            <a:lvl3pPr lvl="2">
              <a:spcBef>
                <a:spcPts val="0"/>
              </a:spcBef>
              <a:spcAft>
                <a:spcPts val="0"/>
              </a:spcAft>
              <a:buSzPts val="3000"/>
              <a:buNone/>
              <a:defRPr sz="3000"/>
            </a:lvl3pPr>
            <a:lvl4pPr lvl="3">
              <a:spcBef>
                <a:spcPts val="0"/>
              </a:spcBef>
              <a:spcAft>
                <a:spcPts val="0"/>
              </a:spcAft>
              <a:buSzPts val="3000"/>
              <a:buNone/>
              <a:defRPr sz="3000"/>
            </a:lvl4pPr>
            <a:lvl5pPr lvl="4">
              <a:spcBef>
                <a:spcPts val="0"/>
              </a:spcBef>
              <a:spcAft>
                <a:spcPts val="0"/>
              </a:spcAft>
              <a:buSzPts val="3000"/>
              <a:buNone/>
              <a:defRPr sz="3000"/>
            </a:lvl5pPr>
            <a:lvl6pPr lvl="5">
              <a:spcBef>
                <a:spcPts val="0"/>
              </a:spcBef>
              <a:spcAft>
                <a:spcPts val="0"/>
              </a:spcAft>
              <a:buSzPts val="3000"/>
              <a:buNone/>
              <a:defRPr sz="3000"/>
            </a:lvl6pPr>
            <a:lvl7pPr lvl="6">
              <a:spcBef>
                <a:spcPts val="0"/>
              </a:spcBef>
              <a:spcAft>
                <a:spcPts val="0"/>
              </a:spcAft>
              <a:buSzPts val="3000"/>
              <a:buNone/>
              <a:defRPr sz="3000"/>
            </a:lvl7pPr>
            <a:lvl8pPr lvl="7">
              <a:spcBef>
                <a:spcPts val="0"/>
              </a:spcBef>
              <a:spcAft>
                <a:spcPts val="0"/>
              </a:spcAft>
              <a:buSzPts val="3000"/>
              <a:buNone/>
              <a:defRPr sz="3000"/>
            </a:lvl8pPr>
            <a:lvl9pPr lvl="8">
              <a:spcBef>
                <a:spcPts val="0"/>
              </a:spcBef>
              <a:spcAft>
                <a:spcPts val="0"/>
              </a:spcAft>
              <a:buSzPts val="3000"/>
              <a:buNone/>
              <a:defRPr sz="3000"/>
            </a:lvl9pPr>
          </a:lstStyle>
          <a:p>
            <a:endParaRPr/>
          </a:p>
        </p:txBody>
      </p:sp>
      <p:sp>
        <p:nvSpPr>
          <p:cNvPr id="75" name="Google Shape;75;p7"/>
          <p:cNvSpPr txBox="1">
            <a:spLocks noGrp="1"/>
          </p:cNvSpPr>
          <p:nvPr>
            <p:ph type="body" idx="1"/>
          </p:nvPr>
        </p:nvSpPr>
        <p:spPr>
          <a:xfrm>
            <a:off x="830700" y="2319050"/>
            <a:ext cx="3709200" cy="2119800"/>
          </a:xfrm>
          <a:prstGeom prst="rect">
            <a:avLst/>
          </a:prstGeom>
        </p:spPr>
        <p:txBody>
          <a:bodyPr spcFirstLastPara="1" wrap="square" lIns="91425" tIns="91425" rIns="91425" bIns="91425" anchor="t" anchorCtr="0">
            <a:noAutofit/>
          </a:bodyPr>
          <a:lstStyle>
            <a:lvl1pPr marL="457200" lvl="0" indent="-311150">
              <a:spcBef>
                <a:spcPts val="0"/>
              </a:spcBef>
              <a:spcAft>
                <a:spcPts val="0"/>
              </a:spcAft>
              <a:buSzPts val="1300"/>
              <a:buChar char="●"/>
              <a:defRPr/>
            </a:lvl1pPr>
            <a:lvl2pPr marL="914400" lvl="1" indent="-298450">
              <a:spcBef>
                <a:spcPts val="1600"/>
              </a:spcBef>
              <a:spcAft>
                <a:spcPts val="0"/>
              </a:spcAft>
              <a:buSzPts val="1100"/>
              <a:buChar char="○"/>
              <a:defRPr/>
            </a:lvl2pPr>
            <a:lvl3pPr marL="1371600" lvl="2" indent="-298450">
              <a:spcBef>
                <a:spcPts val="1600"/>
              </a:spcBef>
              <a:spcAft>
                <a:spcPts val="0"/>
              </a:spcAft>
              <a:buSzPts val="1100"/>
              <a:buChar char="■"/>
              <a:defRPr/>
            </a:lvl3pPr>
            <a:lvl4pPr marL="1828800" lvl="3" indent="-298450">
              <a:spcBef>
                <a:spcPts val="1600"/>
              </a:spcBef>
              <a:spcAft>
                <a:spcPts val="0"/>
              </a:spcAft>
              <a:buSzPts val="1100"/>
              <a:buChar char="●"/>
              <a:defRPr/>
            </a:lvl4pPr>
            <a:lvl5pPr marL="2286000" lvl="4" indent="-298450">
              <a:spcBef>
                <a:spcPts val="1600"/>
              </a:spcBef>
              <a:spcAft>
                <a:spcPts val="0"/>
              </a:spcAft>
              <a:buSzPts val="1100"/>
              <a:buChar char="○"/>
              <a:defRPr/>
            </a:lvl5pPr>
            <a:lvl6pPr marL="2743200" lvl="5" indent="-298450">
              <a:spcBef>
                <a:spcPts val="1600"/>
              </a:spcBef>
              <a:spcAft>
                <a:spcPts val="0"/>
              </a:spcAft>
              <a:buSzPts val="1100"/>
              <a:buChar char="■"/>
              <a:defRPr/>
            </a:lvl6pPr>
            <a:lvl7pPr marL="3200400" lvl="6" indent="-298450">
              <a:spcBef>
                <a:spcPts val="1600"/>
              </a:spcBef>
              <a:spcAft>
                <a:spcPts val="0"/>
              </a:spcAft>
              <a:buSzPts val="1100"/>
              <a:buChar char="●"/>
              <a:defRPr/>
            </a:lvl7pPr>
            <a:lvl8pPr marL="3657600" lvl="7" indent="-298450">
              <a:spcBef>
                <a:spcPts val="1600"/>
              </a:spcBef>
              <a:spcAft>
                <a:spcPts val="0"/>
              </a:spcAft>
              <a:buSzPts val="1100"/>
              <a:buChar char="○"/>
              <a:defRPr/>
            </a:lvl8pPr>
            <a:lvl9pPr marL="4114800" lvl="8" indent="-298450">
              <a:spcBef>
                <a:spcPts val="1600"/>
              </a:spcBef>
              <a:spcAft>
                <a:spcPts val="1600"/>
              </a:spcAft>
              <a:buSzPts val="1100"/>
              <a:buChar char="■"/>
              <a:defRPr/>
            </a:lvl9pPr>
          </a:lstStyle>
          <a:p>
            <a:endParaRPr/>
          </a:p>
        </p:txBody>
      </p:sp>
      <p:sp>
        <p:nvSpPr>
          <p:cNvPr id="76" name="Google Shape;76;p7"/>
          <p:cNvSpPr txBox="1">
            <a:spLocks noGrp="1"/>
          </p:cNvSpPr>
          <p:nvPr>
            <p:ph type="sldNum" idx="12"/>
          </p:nvPr>
        </p:nvSpPr>
        <p:spPr>
          <a:xfrm>
            <a:off x="8390734" y="4543668"/>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tr"/>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bg>
      <p:bgPr>
        <a:solidFill>
          <a:schemeClr val="accent1"/>
        </a:solidFill>
        <a:effectLst/>
      </p:bgPr>
    </p:bg>
    <p:spTree>
      <p:nvGrpSpPr>
        <p:cNvPr id="1" name="Shape 77"/>
        <p:cNvGrpSpPr/>
        <p:nvPr/>
      </p:nvGrpSpPr>
      <p:grpSpPr>
        <a:xfrm>
          <a:off x="0" y="0"/>
          <a:ext cx="0" cy="0"/>
          <a:chOff x="0" y="0"/>
          <a:chExt cx="0" cy="0"/>
        </a:xfrm>
      </p:grpSpPr>
      <p:sp>
        <p:nvSpPr>
          <p:cNvPr id="78" name="Google Shape;78;p8"/>
          <p:cNvSpPr/>
          <p:nvPr/>
        </p:nvSpPr>
        <p:spPr>
          <a:xfrm>
            <a:off x="0" y="2823144"/>
            <a:ext cx="7369200" cy="2316900"/>
          </a:xfrm>
          <a:prstGeom prst="rtTriangle">
            <a:avLst/>
          </a:pr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 name="Google Shape;79;p8"/>
          <p:cNvSpPr/>
          <p:nvPr/>
        </p:nvSpPr>
        <p:spPr>
          <a:xfrm flipH="1">
            <a:off x="3583210" y="1554113"/>
            <a:ext cx="5560500" cy="3589500"/>
          </a:xfrm>
          <a:prstGeom prst="rtTriangle">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80" name="Google Shape;80;p8"/>
          <p:cNvGrpSpPr/>
          <p:nvPr/>
        </p:nvGrpSpPr>
        <p:grpSpPr>
          <a:xfrm>
            <a:off x="255991" y="-118"/>
            <a:ext cx="2251347" cy="1043408"/>
            <a:chOff x="3961956" y="4383950"/>
            <a:chExt cx="1160548" cy="548700"/>
          </a:xfrm>
        </p:grpSpPr>
        <p:sp>
          <p:nvSpPr>
            <p:cNvPr id="81" name="Google Shape;81;p8"/>
            <p:cNvSpPr/>
            <p:nvPr/>
          </p:nvSpPr>
          <p:spPr>
            <a:xfrm>
              <a:off x="4224904" y="4383950"/>
              <a:ext cx="897600" cy="548700"/>
            </a:xfrm>
            <a:prstGeom prst="parallelogram">
              <a:avLst>
                <a:gd name="adj" fmla="val 153193"/>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 name="Google Shape;82;p8"/>
            <p:cNvSpPr/>
            <p:nvPr/>
          </p:nvSpPr>
          <p:spPr>
            <a:xfrm>
              <a:off x="4093430" y="4383950"/>
              <a:ext cx="897600" cy="548700"/>
            </a:xfrm>
            <a:prstGeom prst="parallelogram">
              <a:avLst>
                <a:gd name="adj" fmla="val 153193"/>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 name="Google Shape;83;p8"/>
            <p:cNvSpPr/>
            <p:nvPr/>
          </p:nvSpPr>
          <p:spPr>
            <a:xfrm>
              <a:off x="3961956" y="4383950"/>
              <a:ext cx="897600" cy="548700"/>
            </a:xfrm>
            <a:prstGeom prst="parallelogram">
              <a:avLst>
                <a:gd name="adj" fmla="val 153193"/>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84" name="Google Shape;84;p8"/>
          <p:cNvSpPr/>
          <p:nvPr/>
        </p:nvSpPr>
        <p:spPr>
          <a:xfrm>
            <a:off x="203225" y="206250"/>
            <a:ext cx="8737500" cy="4731000"/>
          </a:xfrm>
          <a:prstGeom prst="rect">
            <a:avLst/>
          </a:prstGeom>
          <a:solidFill>
            <a:schemeClr val="dk1"/>
          </a:solidFill>
          <a:ln>
            <a:noFill/>
          </a:ln>
          <a:effectLst>
            <a:outerShdw blurRad="228600" sx="101000" sy="101000" algn="ctr" rotWithShape="0">
              <a:srgbClr val="000000">
                <a:alpha val="4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85" name="Google Shape;85;p8"/>
          <p:cNvGrpSpPr/>
          <p:nvPr/>
        </p:nvGrpSpPr>
        <p:grpSpPr>
          <a:xfrm>
            <a:off x="34934" y="4522125"/>
            <a:ext cx="1593306" cy="617072"/>
            <a:chOff x="6917201" y="0"/>
            <a:chExt cx="2227777" cy="863400"/>
          </a:xfrm>
        </p:grpSpPr>
        <p:sp>
          <p:nvSpPr>
            <p:cNvPr id="86" name="Google Shape;86;p8"/>
            <p:cNvSpPr/>
            <p:nvPr/>
          </p:nvSpPr>
          <p:spPr>
            <a:xfrm>
              <a:off x="7641677" y="0"/>
              <a:ext cx="1503300" cy="863400"/>
            </a:xfrm>
            <a:prstGeom prst="parallelogram">
              <a:avLst>
                <a:gd name="adj" fmla="val 158024"/>
              </a:avLst>
            </a:pr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 name="Google Shape;87;p8"/>
            <p:cNvSpPr/>
            <p:nvPr/>
          </p:nvSpPr>
          <p:spPr>
            <a:xfrm>
              <a:off x="7279439" y="0"/>
              <a:ext cx="1503300" cy="863400"/>
            </a:xfrm>
            <a:prstGeom prst="parallelogram">
              <a:avLst>
                <a:gd name="adj" fmla="val 158024"/>
              </a:avLst>
            </a:pr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 name="Google Shape;88;p8"/>
            <p:cNvSpPr/>
            <p:nvPr/>
          </p:nvSpPr>
          <p:spPr>
            <a:xfrm>
              <a:off x="6917201" y="0"/>
              <a:ext cx="1503300" cy="863400"/>
            </a:xfrm>
            <a:prstGeom prst="parallelogram">
              <a:avLst>
                <a:gd name="adj" fmla="val 158024"/>
              </a:avLst>
            </a:pr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89" name="Google Shape;89;p8"/>
          <p:cNvGrpSpPr/>
          <p:nvPr/>
        </p:nvGrpSpPr>
        <p:grpSpPr>
          <a:xfrm>
            <a:off x="5886353" y="1243"/>
            <a:ext cx="3257455" cy="1261514"/>
            <a:chOff x="6917201" y="0"/>
            <a:chExt cx="2227777" cy="863400"/>
          </a:xfrm>
        </p:grpSpPr>
        <p:sp>
          <p:nvSpPr>
            <p:cNvPr id="90" name="Google Shape;90;p8"/>
            <p:cNvSpPr/>
            <p:nvPr/>
          </p:nvSpPr>
          <p:spPr>
            <a:xfrm>
              <a:off x="7641677" y="0"/>
              <a:ext cx="1503300" cy="863400"/>
            </a:xfrm>
            <a:prstGeom prst="parallelogram">
              <a:avLst>
                <a:gd name="adj" fmla="val 158024"/>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 name="Google Shape;91;p8"/>
            <p:cNvSpPr/>
            <p:nvPr/>
          </p:nvSpPr>
          <p:spPr>
            <a:xfrm>
              <a:off x="7279439" y="0"/>
              <a:ext cx="1503300" cy="863400"/>
            </a:xfrm>
            <a:prstGeom prst="parallelogram">
              <a:avLst>
                <a:gd name="adj" fmla="val 158024"/>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 name="Google Shape;92;p8"/>
            <p:cNvSpPr/>
            <p:nvPr/>
          </p:nvSpPr>
          <p:spPr>
            <a:xfrm>
              <a:off x="6917201" y="0"/>
              <a:ext cx="1503300" cy="863400"/>
            </a:xfrm>
            <a:prstGeom prst="parallelogram">
              <a:avLst>
                <a:gd name="adj" fmla="val 158024"/>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93" name="Google Shape;93;p8"/>
          <p:cNvSpPr txBox="1">
            <a:spLocks noGrp="1"/>
          </p:cNvSpPr>
          <p:nvPr>
            <p:ph type="title"/>
          </p:nvPr>
        </p:nvSpPr>
        <p:spPr>
          <a:xfrm>
            <a:off x="1393929" y="1301146"/>
            <a:ext cx="6366900" cy="2539200"/>
          </a:xfrm>
          <a:prstGeom prst="rect">
            <a:avLst/>
          </a:prstGeom>
        </p:spPr>
        <p:txBody>
          <a:bodyPr spcFirstLastPara="1" wrap="square" lIns="91425" tIns="91425" rIns="91425" bIns="91425" anchor="ctr" anchorCtr="0">
            <a:noAutofit/>
          </a:bodyPr>
          <a:lstStyle>
            <a:lvl1pPr lvl="0" algn="ctr">
              <a:spcBef>
                <a:spcPts val="0"/>
              </a:spcBef>
              <a:spcAft>
                <a:spcPts val="0"/>
              </a:spcAft>
              <a:buSzPts val="3200"/>
              <a:buNone/>
              <a:defRPr sz="3200"/>
            </a:lvl1pPr>
            <a:lvl2pPr lvl="1" algn="ctr">
              <a:spcBef>
                <a:spcPts val="0"/>
              </a:spcBef>
              <a:spcAft>
                <a:spcPts val="0"/>
              </a:spcAft>
              <a:buSzPts val="3200"/>
              <a:buNone/>
              <a:defRPr sz="3200"/>
            </a:lvl2pPr>
            <a:lvl3pPr lvl="2" algn="ctr">
              <a:spcBef>
                <a:spcPts val="0"/>
              </a:spcBef>
              <a:spcAft>
                <a:spcPts val="0"/>
              </a:spcAft>
              <a:buSzPts val="3200"/>
              <a:buNone/>
              <a:defRPr sz="3200"/>
            </a:lvl3pPr>
            <a:lvl4pPr lvl="3" algn="ctr">
              <a:spcBef>
                <a:spcPts val="0"/>
              </a:spcBef>
              <a:spcAft>
                <a:spcPts val="0"/>
              </a:spcAft>
              <a:buSzPts val="3200"/>
              <a:buNone/>
              <a:defRPr sz="3200"/>
            </a:lvl4pPr>
            <a:lvl5pPr lvl="4" algn="ctr">
              <a:spcBef>
                <a:spcPts val="0"/>
              </a:spcBef>
              <a:spcAft>
                <a:spcPts val="0"/>
              </a:spcAft>
              <a:buSzPts val="3200"/>
              <a:buNone/>
              <a:defRPr sz="3200"/>
            </a:lvl5pPr>
            <a:lvl6pPr lvl="5" algn="ctr">
              <a:spcBef>
                <a:spcPts val="0"/>
              </a:spcBef>
              <a:spcAft>
                <a:spcPts val="0"/>
              </a:spcAft>
              <a:buSzPts val="3200"/>
              <a:buNone/>
              <a:defRPr sz="3200"/>
            </a:lvl6pPr>
            <a:lvl7pPr lvl="6" algn="ctr">
              <a:spcBef>
                <a:spcPts val="0"/>
              </a:spcBef>
              <a:spcAft>
                <a:spcPts val="0"/>
              </a:spcAft>
              <a:buSzPts val="3200"/>
              <a:buNone/>
              <a:defRPr sz="3200"/>
            </a:lvl7pPr>
            <a:lvl8pPr lvl="7" algn="ctr">
              <a:spcBef>
                <a:spcPts val="0"/>
              </a:spcBef>
              <a:spcAft>
                <a:spcPts val="0"/>
              </a:spcAft>
              <a:buSzPts val="3200"/>
              <a:buNone/>
              <a:defRPr sz="3200"/>
            </a:lvl8pPr>
            <a:lvl9pPr lvl="8" algn="ctr">
              <a:spcBef>
                <a:spcPts val="0"/>
              </a:spcBef>
              <a:spcAft>
                <a:spcPts val="0"/>
              </a:spcAft>
              <a:buSzPts val="3200"/>
              <a:buNone/>
              <a:defRPr sz="3200"/>
            </a:lvl9pPr>
          </a:lstStyle>
          <a:p>
            <a:endParaRPr/>
          </a:p>
        </p:txBody>
      </p:sp>
      <p:sp>
        <p:nvSpPr>
          <p:cNvPr id="94" name="Google Shape;94;p8"/>
          <p:cNvSpPr txBox="1">
            <a:spLocks noGrp="1"/>
          </p:cNvSpPr>
          <p:nvPr>
            <p:ph type="sldNum" idx="12"/>
          </p:nvPr>
        </p:nvSpPr>
        <p:spPr>
          <a:xfrm>
            <a:off x="8390734" y="4543668"/>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tr"/>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bg>
      <p:bgPr>
        <a:solidFill>
          <a:schemeClr val="dk2"/>
        </a:solidFill>
        <a:effectLst/>
      </p:bgPr>
    </p:bg>
    <p:spTree>
      <p:nvGrpSpPr>
        <p:cNvPr id="1" name="Shape 95"/>
        <p:cNvGrpSpPr/>
        <p:nvPr/>
      </p:nvGrpSpPr>
      <p:grpSpPr>
        <a:xfrm>
          <a:off x="0" y="0"/>
          <a:ext cx="0" cy="0"/>
          <a:chOff x="0" y="0"/>
          <a:chExt cx="0" cy="0"/>
        </a:xfrm>
      </p:grpSpPr>
      <p:sp>
        <p:nvSpPr>
          <p:cNvPr id="96" name="Google Shape;96;p9"/>
          <p:cNvSpPr/>
          <p:nvPr/>
        </p:nvSpPr>
        <p:spPr>
          <a:xfrm flipH="1">
            <a:off x="3582600" y="1550700"/>
            <a:ext cx="5561400" cy="3592800"/>
          </a:xfrm>
          <a:prstGeom prst="rtTriangle">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 name="Google Shape;97;p9"/>
          <p:cNvSpPr/>
          <p:nvPr/>
        </p:nvSpPr>
        <p:spPr>
          <a:xfrm>
            <a:off x="31" y="2824500"/>
            <a:ext cx="7370400" cy="2319000"/>
          </a:xfrm>
          <a:prstGeom prst="rtTriangle">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 name="Google Shape;98;p9"/>
          <p:cNvSpPr/>
          <p:nvPr/>
        </p:nvSpPr>
        <p:spPr>
          <a:xfrm>
            <a:off x="203225" y="206250"/>
            <a:ext cx="8737500" cy="4731000"/>
          </a:xfrm>
          <a:prstGeom prst="rect">
            <a:avLst/>
          </a:prstGeom>
          <a:solidFill>
            <a:schemeClr val="dk1"/>
          </a:solidFill>
          <a:ln>
            <a:noFill/>
          </a:ln>
          <a:effectLst>
            <a:outerShdw blurRad="228600" sx="101000" sy="101000" algn="ctr" rotWithShape="0">
              <a:srgbClr val="000000">
                <a:alpha val="4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 name="Google Shape;99;p9"/>
          <p:cNvSpPr txBox="1">
            <a:spLocks noGrp="1"/>
          </p:cNvSpPr>
          <p:nvPr>
            <p:ph type="title"/>
          </p:nvPr>
        </p:nvSpPr>
        <p:spPr>
          <a:xfrm>
            <a:off x="819150" y="845600"/>
            <a:ext cx="6424200" cy="705000"/>
          </a:xfrm>
          <a:prstGeom prst="rect">
            <a:avLst/>
          </a:prstGeom>
        </p:spPr>
        <p:txBody>
          <a:bodyPr spcFirstLastPara="1" wrap="square" lIns="91425" tIns="91425" rIns="91425" bIns="91425" anchor="t" anchorCtr="0">
            <a:noAutofit/>
          </a:bodyPr>
          <a:lstStyle>
            <a:lvl1pPr lvl="0">
              <a:spcBef>
                <a:spcPts val="0"/>
              </a:spcBef>
              <a:spcAft>
                <a:spcPts val="0"/>
              </a:spcAft>
              <a:buSzPts val="3000"/>
              <a:buNone/>
              <a:defRPr sz="3000"/>
            </a:lvl1pPr>
            <a:lvl2pPr lvl="1">
              <a:spcBef>
                <a:spcPts val="0"/>
              </a:spcBef>
              <a:spcAft>
                <a:spcPts val="0"/>
              </a:spcAft>
              <a:buSzPts val="3000"/>
              <a:buNone/>
              <a:defRPr sz="3000"/>
            </a:lvl2pPr>
            <a:lvl3pPr lvl="2">
              <a:spcBef>
                <a:spcPts val="0"/>
              </a:spcBef>
              <a:spcAft>
                <a:spcPts val="0"/>
              </a:spcAft>
              <a:buSzPts val="3000"/>
              <a:buNone/>
              <a:defRPr sz="3000"/>
            </a:lvl3pPr>
            <a:lvl4pPr lvl="3">
              <a:spcBef>
                <a:spcPts val="0"/>
              </a:spcBef>
              <a:spcAft>
                <a:spcPts val="0"/>
              </a:spcAft>
              <a:buSzPts val="3000"/>
              <a:buNone/>
              <a:defRPr sz="3000"/>
            </a:lvl4pPr>
            <a:lvl5pPr lvl="4">
              <a:spcBef>
                <a:spcPts val="0"/>
              </a:spcBef>
              <a:spcAft>
                <a:spcPts val="0"/>
              </a:spcAft>
              <a:buSzPts val="3000"/>
              <a:buNone/>
              <a:defRPr sz="3000"/>
            </a:lvl5pPr>
            <a:lvl6pPr lvl="5">
              <a:spcBef>
                <a:spcPts val="0"/>
              </a:spcBef>
              <a:spcAft>
                <a:spcPts val="0"/>
              </a:spcAft>
              <a:buSzPts val="3000"/>
              <a:buNone/>
              <a:defRPr sz="3000"/>
            </a:lvl6pPr>
            <a:lvl7pPr lvl="6">
              <a:spcBef>
                <a:spcPts val="0"/>
              </a:spcBef>
              <a:spcAft>
                <a:spcPts val="0"/>
              </a:spcAft>
              <a:buSzPts val="3000"/>
              <a:buNone/>
              <a:defRPr sz="3000"/>
            </a:lvl7pPr>
            <a:lvl8pPr lvl="7">
              <a:spcBef>
                <a:spcPts val="0"/>
              </a:spcBef>
              <a:spcAft>
                <a:spcPts val="0"/>
              </a:spcAft>
              <a:buSzPts val="3000"/>
              <a:buNone/>
              <a:defRPr sz="3000"/>
            </a:lvl8pPr>
            <a:lvl9pPr lvl="8">
              <a:spcBef>
                <a:spcPts val="0"/>
              </a:spcBef>
              <a:spcAft>
                <a:spcPts val="0"/>
              </a:spcAft>
              <a:buSzPts val="3000"/>
              <a:buNone/>
              <a:defRPr sz="3000"/>
            </a:lvl9pPr>
          </a:lstStyle>
          <a:p>
            <a:endParaRPr/>
          </a:p>
        </p:txBody>
      </p:sp>
      <p:sp>
        <p:nvSpPr>
          <p:cNvPr id="100" name="Google Shape;100;p9"/>
          <p:cNvSpPr txBox="1">
            <a:spLocks noGrp="1"/>
          </p:cNvSpPr>
          <p:nvPr>
            <p:ph type="subTitle" idx="1"/>
          </p:nvPr>
        </p:nvSpPr>
        <p:spPr>
          <a:xfrm>
            <a:off x="819150" y="1550700"/>
            <a:ext cx="5859900" cy="393600"/>
          </a:xfrm>
          <a:prstGeom prst="rect">
            <a:avLst/>
          </a:prstGeom>
        </p:spPr>
        <p:txBody>
          <a:bodyPr spcFirstLastPara="1" wrap="square" lIns="91425" tIns="91425" rIns="91425" bIns="91425" anchor="t" anchorCtr="0">
            <a:noAutofit/>
          </a:bodyPr>
          <a:lstStyle>
            <a:lvl1pPr lvl="0">
              <a:lnSpc>
                <a:spcPct val="100000"/>
              </a:lnSpc>
              <a:spcBef>
                <a:spcPts val="0"/>
              </a:spcBef>
              <a:spcAft>
                <a:spcPts val="0"/>
              </a:spcAft>
              <a:buClr>
                <a:schemeClr val="lt1"/>
              </a:buClr>
              <a:buSzPts val="1600"/>
              <a:buNone/>
              <a:defRPr sz="1600">
                <a:solidFill>
                  <a:schemeClr val="lt1"/>
                </a:solidFill>
              </a:defRPr>
            </a:lvl1pPr>
            <a:lvl2pPr lvl="1">
              <a:lnSpc>
                <a:spcPct val="100000"/>
              </a:lnSpc>
              <a:spcBef>
                <a:spcPts val="0"/>
              </a:spcBef>
              <a:spcAft>
                <a:spcPts val="0"/>
              </a:spcAft>
              <a:buClr>
                <a:schemeClr val="lt1"/>
              </a:buClr>
              <a:buSzPts val="1600"/>
              <a:buNone/>
              <a:defRPr sz="1600">
                <a:solidFill>
                  <a:schemeClr val="lt1"/>
                </a:solidFill>
              </a:defRPr>
            </a:lvl2pPr>
            <a:lvl3pPr lvl="2">
              <a:lnSpc>
                <a:spcPct val="100000"/>
              </a:lnSpc>
              <a:spcBef>
                <a:spcPts val="0"/>
              </a:spcBef>
              <a:spcAft>
                <a:spcPts val="0"/>
              </a:spcAft>
              <a:buClr>
                <a:schemeClr val="lt1"/>
              </a:buClr>
              <a:buSzPts val="1600"/>
              <a:buNone/>
              <a:defRPr sz="1600">
                <a:solidFill>
                  <a:schemeClr val="lt1"/>
                </a:solidFill>
              </a:defRPr>
            </a:lvl3pPr>
            <a:lvl4pPr lvl="3">
              <a:lnSpc>
                <a:spcPct val="100000"/>
              </a:lnSpc>
              <a:spcBef>
                <a:spcPts val="0"/>
              </a:spcBef>
              <a:spcAft>
                <a:spcPts val="0"/>
              </a:spcAft>
              <a:buClr>
                <a:schemeClr val="lt1"/>
              </a:buClr>
              <a:buSzPts val="1600"/>
              <a:buNone/>
              <a:defRPr sz="1600">
                <a:solidFill>
                  <a:schemeClr val="lt1"/>
                </a:solidFill>
              </a:defRPr>
            </a:lvl4pPr>
            <a:lvl5pPr lvl="4">
              <a:lnSpc>
                <a:spcPct val="100000"/>
              </a:lnSpc>
              <a:spcBef>
                <a:spcPts val="0"/>
              </a:spcBef>
              <a:spcAft>
                <a:spcPts val="0"/>
              </a:spcAft>
              <a:buClr>
                <a:schemeClr val="lt1"/>
              </a:buClr>
              <a:buSzPts val="1600"/>
              <a:buNone/>
              <a:defRPr sz="1600">
                <a:solidFill>
                  <a:schemeClr val="lt1"/>
                </a:solidFill>
              </a:defRPr>
            </a:lvl5pPr>
            <a:lvl6pPr lvl="5">
              <a:lnSpc>
                <a:spcPct val="100000"/>
              </a:lnSpc>
              <a:spcBef>
                <a:spcPts val="0"/>
              </a:spcBef>
              <a:spcAft>
                <a:spcPts val="0"/>
              </a:spcAft>
              <a:buClr>
                <a:schemeClr val="lt1"/>
              </a:buClr>
              <a:buSzPts val="1600"/>
              <a:buNone/>
              <a:defRPr sz="1600">
                <a:solidFill>
                  <a:schemeClr val="lt1"/>
                </a:solidFill>
              </a:defRPr>
            </a:lvl6pPr>
            <a:lvl7pPr lvl="6">
              <a:lnSpc>
                <a:spcPct val="100000"/>
              </a:lnSpc>
              <a:spcBef>
                <a:spcPts val="0"/>
              </a:spcBef>
              <a:spcAft>
                <a:spcPts val="0"/>
              </a:spcAft>
              <a:buClr>
                <a:schemeClr val="lt1"/>
              </a:buClr>
              <a:buSzPts val="1600"/>
              <a:buNone/>
              <a:defRPr sz="1600">
                <a:solidFill>
                  <a:schemeClr val="lt1"/>
                </a:solidFill>
              </a:defRPr>
            </a:lvl7pPr>
            <a:lvl8pPr lvl="7">
              <a:lnSpc>
                <a:spcPct val="100000"/>
              </a:lnSpc>
              <a:spcBef>
                <a:spcPts val="0"/>
              </a:spcBef>
              <a:spcAft>
                <a:spcPts val="0"/>
              </a:spcAft>
              <a:buClr>
                <a:schemeClr val="lt1"/>
              </a:buClr>
              <a:buSzPts val="1600"/>
              <a:buNone/>
              <a:defRPr sz="1600">
                <a:solidFill>
                  <a:schemeClr val="lt1"/>
                </a:solidFill>
              </a:defRPr>
            </a:lvl8pPr>
            <a:lvl9pPr lvl="8">
              <a:lnSpc>
                <a:spcPct val="100000"/>
              </a:lnSpc>
              <a:spcBef>
                <a:spcPts val="0"/>
              </a:spcBef>
              <a:spcAft>
                <a:spcPts val="0"/>
              </a:spcAft>
              <a:buClr>
                <a:schemeClr val="lt1"/>
              </a:buClr>
              <a:buSzPts val="1600"/>
              <a:buNone/>
              <a:defRPr sz="1600">
                <a:solidFill>
                  <a:schemeClr val="lt1"/>
                </a:solidFill>
              </a:defRPr>
            </a:lvl9pPr>
          </a:lstStyle>
          <a:p>
            <a:endParaRPr/>
          </a:p>
        </p:txBody>
      </p:sp>
      <p:sp>
        <p:nvSpPr>
          <p:cNvPr id="101" name="Google Shape;101;p9"/>
          <p:cNvSpPr txBox="1">
            <a:spLocks noGrp="1"/>
          </p:cNvSpPr>
          <p:nvPr>
            <p:ph type="body" idx="2"/>
          </p:nvPr>
        </p:nvSpPr>
        <p:spPr>
          <a:xfrm>
            <a:off x="819150" y="2467050"/>
            <a:ext cx="5859900" cy="2095500"/>
          </a:xfrm>
          <a:prstGeom prst="rect">
            <a:avLst/>
          </a:prstGeom>
        </p:spPr>
        <p:txBody>
          <a:bodyPr spcFirstLastPara="1" wrap="square" lIns="91425" tIns="91425" rIns="91425" bIns="91425" anchor="t" anchorCtr="0">
            <a:noAutofit/>
          </a:bodyPr>
          <a:lstStyle>
            <a:lvl1pPr marL="457200" lvl="0" indent="-311150">
              <a:spcBef>
                <a:spcPts val="0"/>
              </a:spcBef>
              <a:spcAft>
                <a:spcPts val="0"/>
              </a:spcAft>
              <a:buSzPts val="1300"/>
              <a:buChar char="●"/>
              <a:defRPr/>
            </a:lvl1pPr>
            <a:lvl2pPr marL="914400" lvl="1" indent="-298450">
              <a:spcBef>
                <a:spcPts val="1600"/>
              </a:spcBef>
              <a:spcAft>
                <a:spcPts val="0"/>
              </a:spcAft>
              <a:buSzPts val="1100"/>
              <a:buChar char="○"/>
              <a:defRPr/>
            </a:lvl2pPr>
            <a:lvl3pPr marL="1371600" lvl="2" indent="-298450">
              <a:spcBef>
                <a:spcPts val="1600"/>
              </a:spcBef>
              <a:spcAft>
                <a:spcPts val="0"/>
              </a:spcAft>
              <a:buSzPts val="1100"/>
              <a:buChar char="■"/>
              <a:defRPr/>
            </a:lvl3pPr>
            <a:lvl4pPr marL="1828800" lvl="3" indent="-298450">
              <a:spcBef>
                <a:spcPts val="1600"/>
              </a:spcBef>
              <a:spcAft>
                <a:spcPts val="0"/>
              </a:spcAft>
              <a:buSzPts val="1100"/>
              <a:buChar char="●"/>
              <a:defRPr/>
            </a:lvl4pPr>
            <a:lvl5pPr marL="2286000" lvl="4" indent="-298450">
              <a:spcBef>
                <a:spcPts val="1600"/>
              </a:spcBef>
              <a:spcAft>
                <a:spcPts val="0"/>
              </a:spcAft>
              <a:buSzPts val="1100"/>
              <a:buChar char="○"/>
              <a:defRPr/>
            </a:lvl5pPr>
            <a:lvl6pPr marL="2743200" lvl="5" indent="-298450">
              <a:spcBef>
                <a:spcPts val="1600"/>
              </a:spcBef>
              <a:spcAft>
                <a:spcPts val="0"/>
              </a:spcAft>
              <a:buSzPts val="1100"/>
              <a:buChar char="■"/>
              <a:defRPr/>
            </a:lvl6pPr>
            <a:lvl7pPr marL="3200400" lvl="6" indent="-298450">
              <a:spcBef>
                <a:spcPts val="1600"/>
              </a:spcBef>
              <a:spcAft>
                <a:spcPts val="0"/>
              </a:spcAft>
              <a:buSzPts val="1100"/>
              <a:buChar char="●"/>
              <a:defRPr/>
            </a:lvl7pPr>
            <a:lvl8pPr marL="3657600" lvl="7" indent="-298450">
              <a:spcBef>
                <a:spcPts val="1600"/>
              </a:spcBef>
              <a:spcAft>
                <a:spcPts val="0"/>
              </a:spcAft>
              <a:buSzPts val="1100"/>
              <a:buChar char="○"/>
              <a:defRPr/>
            </a:lvl8pPr>
            <a:lvl9pPr marL="4114800" lvl="8" indent="-298450">
              <a:spcBef>
                <a:spcPts val="1600"/>
              </a:spcBef>
              <a:spcAft>
                <a:spcPts val="1600"/>
              </a:spcAft>
              <a:buSzPts val="1100"/>
              <a:buChar char="■"/>
              <a:defRPr/>
            </a:lvl9pPr>
          </a:lstStyle>
          <a:p>
            <a:endParaRPr/>
          </a:p>
        </p:txBody>
      </p:sp>
      <p:sp>
        <p:nvSpPr>
          <p:cNvPr id="102" name="Google Shape;102;p9"/>
          <p:cNvSpPr txBox="1">
            <a:spLocks noGrp="1"/>
          </p:cNvSpPr>
          <p:nvPr>
            <p:ph type="sldNum" idx="12"/>
          </p:nvPr>
        </p:nvSpPr>
        <p:spPr>
          <a:xfrm>
            <a:off x="8390734" y="4543668"/>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tr"/>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bg>
      <p:bgPr>
        <a:solidFill>
          <a:schemeClr val="accent1"/>
        </a:solidFill>
        <a:effectLst/>
      </p:bgPr>
    </p:bg>
    <p:spTree>
      <p:nvGrpSpPr>
        <p:cNvPr id="1" name="Shape 103"/>
        <p:cNvGrpSpPr/>
        <p:nvPr/>
      </p:nvGrpSpPr>
      <p:grpSpPr>
        <a:xfrm>
          <a:off x="0" y="0"/>
          <a:ext cx="0" cy="0"/>
          <a:chOff x="0" y="0"/>
          <a:chExt cx="0" cy="0"/>
        </a:xfrm>
      </p:grpSpPr>
      <p:sp>
        <p:nvSpPr>
          <p:cNvPr id="104" name="Google Shape;104;p10"/>
          <p:cNvSpPr/>
          <p:nvPr/>
        </p:nvSpPr>
        <p:spPr>
          <a:xfrm>
            <a:off x="31" y="2824500"/>
            <a:ext cx="7370400" cy="2319000"/>
          </a:xfrm>
          <a:prstGeom prst="rtTriangle">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 name="Google Shape;105;p10"/>
          <p:cNvSpPr/>
          <p:nvPr/>
        </p:nvSpPr>
        <p:spPr>
          <a:xfrm flipH="1">
            <a:off x="3582600" y="1550700"/>
            <a:ext cx="5561400" cy="3592800"/>
          </a:xfrm>
          <a:prstGeom prst="rtTriangl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 name="Google Shape;106;p10"/>
          <p:cNvSpPr/>
          <p:nvPr/>
        </p:nvSpPr>
        <p:spPr>
          <a:xfrm>
            <a:off x="203225" y="206250"/>
            <a:ext cx="8737500" cy="4731000"/>
          </a:xfrm>
          <a:prstGeom prst="rect">
            <a:avLst/>
          </a:prstGeom>
          <a:solidFill>
            <a:schemeClr val="dk1"/>
          </a:solidFill>
          <a:ln>
            <a:noFill/>
          </a:ln>
          <a:effectLst>
            <a:outerShdw blurRad="228600" sx="101000" sy="101000" algn="ctr" rotWithShape="0">
              <a:srgbClr val="000000">
                <a:alpha val="4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 name="Google Shape;107;p10"/>
          <p:cNvSpPr txBox="1">
            <a:spLocks noGrp="1"/>
          </p:cNvSpPr>
          <p:nvPr>
            <p:ph type="body" idx="1"/>
          </p:nvPr>
        </p:nvSpPr>
        <p:spPr>
          <a:xfrm>
            <a:off x="328025" y="4163500"/>
            <a:ext cx="7415100" cy="605100"/>
          </a:xfrm>
          <a:prstGeom prst="rect">
            <a:avLst/>
          </a:prstGeom>
        </p:spPr>
        <p:txBody>
          <a:bodyPr spcFirstLastPara="1" wrap="square" lIns="91425" tIns="91425" rIns="91425" bIns="91425" anchor="b" anchorCtr="0">
            <a:noAutofit/>
          </a:bodyPr>
          <a:lstStyle>
            <a:lvl1pPr marL="457200" lvl="0" indent="-228600">
              <a:lnSpc>
                <a:spcPct val="100000"/>
              </a:lnSpc>
              <a:spcBef>
                <a:spcPts val="0"/>
              </a:spcBef>
              <a:spcAft>
                <a:spcPts val="0"/>
              </a:spcAft>
              <a:buSzPts val="1300"/>
              <a:buNone/>
              <a:defRPr/>
            </a:lvl1pPr>
          </a:lstStyle>
          <a:p>
            <a:endParaRPr/>
          </a:p>
        </p:txBody>
      </p:sp>
      <p:sp>
        <p:nvSpPr>
          <p:cNvPr id="108" name="Google Shape;108;p10"/>
          <p:cNvSpPr txBox="1">
            <a:spLocks noGrp="1"/>
          </p:cNvSpPr>
          <p:nvPr>
            <p:ph type="sldNum" idx="12"/>
          </p:nvPr>
        </p:nvSpPr>
        <p:spPr>
          <a:xfrm>
            <a:off x="8390734" y="4543668"/>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tr"/>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hift">
    <p:bg>
      <p:bgPr>
        <a:solidFill>
          <a:schemeClr val="dk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spcBef>
                <a:spcPts val="0"/>
              </a:spcBef>
              <a:spcAft>
                <a:spcPts val="0"/>
              </a:spcAft>
              <a:buClr>
                <a:schemeClr val="lt1"/>
              </a:buClr>
              <a:buSzPts val="2800"/>
              <a:buFont typeface="Nunito"/>
              <a:buNone/>
              <a:defRPr sz="2800">
                <a:solidFill>
                  <a:schemeClr val="lt1"/>
                </a:solidFill>
                <a:latin typeface="Nunito"/>
                <a:ea typeface="Nunito"/>
                <a:cs typeface="Nunito"/>
                <a:sym typeface="Nunito"/>
              </a:defRPr>
            </a:lvl1pPr>
            <a:lvl2pPr lvl="1">
              <a:spcBef>
                <a:spcPts val="0"/>
              </a:spcBef>
              <a:spcAft>
                <a:spcPts val="0"/>
              </a:spcAft>
              <a:buClr>
                <a:schemeClr val="lt1"/>
              </a:buClr>
              <a:buSzPts val="2800"/>
              <a:buFont typeface="Nunito"/>
              <a:buNone/>
              <a:defRPr sz="2800">
                <a:solidFill>
                  <a:schemeClr val="lt1"/>
                </a:solidFill>
                <a:latin typeface="Nunito"/>
                <a:ea typeface="Nunito"/>
                <a:cs typeface="Nunito"/>
                <a:sym typeface="Nunito"/>
              </a:defRPr>
            </a:lvl2pPr>
            <a:lvl3pPr lvl="2">
              <a:spcBef>
                <a:spcPts val="0"/>
              </a:spcBef>
              <a:spcAft>
                <a:spcPts val="0"/>
              </a:spcAft>
              <a:buClr>
                <a:schemeClr val="lt1"/>
              </a:buClr>
              <a:buSzPts val="2800"/>
              <a:buFont typeface="Nunito"/>
              <a:buNone/>
              <a:defRPr sz="2800">
                <a:solidFill>
                  <a:schemeClr val="lt1"/>
                </a:solidFill>
                <a:latin typeface="Nunito"/>
                <a:ea typeface="Nunito"/>
                <a:cs typeface="Nunito"/>
                <a:sym typeface="Nunito"/>
              </a:defRPr>
            </a:lvl3pPr>
            <a:lvl4pPr lvl="3">
              <a:spcBef>
                <a:spcPts val="0"/>
              </a:spcBef>
              <a:spcAft>
                <a:spcPts val="0"/>
              </a:spcAft>
              <a:buClr>
                <a:schemeClr val="lt1"/>
              </a:buClr>
              <a:buSzPts val="2800"/>
              <a:buFont typeface="Nunito"/>
              <a:buNone/>
              <a:defRPr sz="2800">
                <a:solidFill>
                  <a:schemeClr val="lt1"/>
                </a:solidFill>
                <a:latin typeface="Nunito"/>
                <a:ea typeface="Nunito"/>
                <a:cs typeface="Nunito"/>
                <a:sym typeface="Nunito"/>
              </a:defRPr>
            </a:lvl4pPr>
            <a:lvl5pPr lvl="4">
              <a:spcBef>
                <a:spcPts val="0"/>
              </a:spcBef>
              <a:spcAft>
                <a:spcPts val="0"/>
              </a:spcAft>
              <a:buClr>
                <a:schemeClr val="lt1"/>
              </a:buClr>
              <a:buSzPts val="2800"/>
              <a:buFont typeface="Nunito"/>
              <a:buNone/>
              <a:defRPr sz="2800">
                <a:solidFill>
                  <a:schemeClr val="lt1"/>
                </a:solidFill>
                <a:latin typeface="Nunito"/>
                <a:ea typeface="Nunito"/>
                <a:cs typeface="Nunito"/>
                <a:sym typeface="Nunito"/>
              </a:defRPr>
            </a:lvl5pPr>
            <a:lvl6pPr lvl="5">
              <a:spcBef>
                <a:spcPts val="0"/>
              </a:spcBef>
              <a:spcAft>
                <a:spcPts val="0"/>
              </a:spcAft>
              <a:buClr>
                <a:schemeClr val="lt1"/>
              </a:buClr>
              <a:buSzPts val="2800"/>
              <a:buFont typeface="Nunito"/>
              <a:buNone/>
              <a:defRPr sz="2800">
                <a:solidFill>
                  <a:schemeClr val="lt1"/>
                </a:solidFill>
                <a:latin typeface="Nunito"/>
                <a:ea typeface="Nunito"/>
                <a:cs typeface="Nunito"/>
                <a:sym typeface="Nunito"/>
              </a:defRPr>
            </a:lvl6pPr>
            <a:lvl7pPr lvl="6">
              <a:spcBef>
                <a:spcPts val="0"/>
              </a:spcBef>
              <a:spcAft>
                <a:spcPts val="0"/>
              </a:spcAft>
              <a:buClr>
                <a:schemeClr val="lt1"/>
              </a:buClr>
              <a:buSzPts val="2800"/>
              <a:buFont typeface="Nunito"/>
              <a:buNone/>
              <a:defRPr sz="2800">
                <a:solidFill>
                  <a:schemeClr val="lt1"/>
                </a:solidFill>
                <a:latin typeface="Nunito"/>
                <a:ea typeface="Nunito"/>
                <a:cs typeface="Nunito"/>
                <a:sym typeface="Nunito"/>
              </a:defRPr>
            </a:lvl7pPr>
            <a:lvl8pPr lvl="7">
              <a:spcBef>
                <a:spcPts val="0"/>
              </a:spcBef>
              <a:spcAft>
                <a:spcPts val="0"/>
              </a:spcAft>
              <a:buClr>
                <a:schemeClr val="lt1"/>
              </a:buClr>
              <a:buSzPts val="2800"/>
              <a:buFont typeface="Nunito"/>
              <a:buNone/>
              <a:defRPr sz="2800">
                <a:solidFill>
                  <a:schemeClr val="lt1"/>
                </a:solidFill>
                <a:latin typeface="Nunito"/>
                <a:ea typeface="Nunito"/>
                <a:cs typeface="Nunito"/>
                <a:sym typeface="Nunito"/>
              </a:defRPr>
            </a:lvl8pPr>
            <a:lvl9pPr lvl="8">
              <a:spcBef>
                <a:spcPts val="0"/>
              </a:spcBef>
              <a:spcAft>
                <a:spcPts val="0"/>
              </a:spcAft>
              <a:buClr>
                <a:schemeClr val="lt1"/>
              </a:buClr>
              <a:buSzPts val="2800"/>
              <a:buFont typeface="Nunito"/>
              <a:buNone/>
              <a:defRPr sz="2800">
                <a:solidFill>
                  <a:schemeClr val="lt1"/>
                </a:solidFill>
                <a:latin typeface="Nunito"/>
                <a:ea typeface="Nunito"/>
                <a:cs typeface="Nunito"/>
                <a:sym typeface="Nunito"/>
              </a:defRPr>
            </a:lvl9pPr>
          </a:lstStyle>
          <a:p>
            <a:endParaRPr/>
          </a:p>
        </p:txBody>
      </p:sp>
      <p:sp>
        <p:nvSpPr>
          <p:cNvPr id="7" name="Google Shape;7;p1"/>
          <p:cNvSpPr txBox="1">
            <a:spLocks noGrp="1"/>
          </p:cNvSpPr>
          <p:nvPr>
            <p:ph type="body" idx="1"/>
          </p:nvPr>
        </p:nvSpPr>
        <p:spPr>
          <a:xfrm>
            <a:off x="311700" y="1152475"/>
            <a:ext cx="8520600" cy="3391200"/>
          </a:xfrm>
          <a:prstGeom prst="rect">
            <a:avLst/>
          </a:prstGeom>
          <a:noFill/>
          <a:ln>
            <a:noFill/>
          </a:ln>
        </p:spPr>
        <p:txBody>
          <a:bodyPr spcFirstLastPara="1" wrap="square" lIns="91425" tIns="91425" rIns="91425" bIns="91425" anchor="t" anchorCtr="0">
            <a:noAutofit/>
          </a:bodyPr>
          <a:lstStyle>
            <a:lvl1pPr marL="457200" lvl="0" indent="-311150">
              <a:lnSpc>
                <a:spcPct val="115000"/>
              </a:lnSpc>
              <a:spcBef>
                <a:spcPts val="0"/>
              </a:spcBef>
              <a:spcAft>
                <a:spcPts val="0"/>
              </a:spcAft>
              <a:buClr>
                <a:schemeClr val="dk2"/>
              </a:buClr>
              <a:buSzPts val="1300"/>
              <a:buFont typeface="Calibri"/>
              <a:buChar char="●"/>
              <a:defRPr sz="1300">
                <a:solidFill>
                  <a:schemeClr val="dk2"/>
                </a:solidFill>
                <a:latin typeface="Calibri"/>
                <a:ea typeface="Calibri"/>
                <a:cs typeface="Calibri"/>
                <a:sym typeface="Calibri"/>
              </a:defRPr>
            </a:lvl1pPr>
            <a:lvl2pPr marL="914400" lvl="1" indent="-298450">
              <a:lnSpc>
                <a:spcPct val="115000"/>
              </a:lnSpc>
              <a:spcBef>
                <a:spcPts val="1600"/>
              </a:spcBef>
              <a:spcAft>
                <a:spcPts val="0"/>
              </a:spcAft>
              <a:buClr>
                <a:schemeClr val="dk2"/>
              </a:buClr>
              <a:buSzPts val="1100"/>
              <a:buFont typeface="Calibri"/>
              <a:buChar char="○"/>
              <a:defRPr sz="1100">
                <a:solidFill>
                  <a:schemeClr val="dk2"/>
                </a:solidFill>
                <a:latin typeface="Calibri"/>
                <a:ea typeface="Calibri"/>
                <a:cs typeface="Calibri"/>
                <a:sym typeface="Calibri"/>
              </a:defRPr>
            </a:lvl2pPr>
            <a:lvl3pPr marL="1371600" lvl="2" indent="-298450">
              <a:lnSpc>
                <a:spcPct val="115000"/>
              </a:lnSpc>
              <a:spcBef>
                <a:spcPts val="1600"/>
              </a:spcBef>
              <a:spcAft>
                <a:spcPts val="0"/>
              </a:spcAft>
              <a:buClr>
                <a:schemeClr val="dk2"/>
              </a:buClr>
              <a:buSzPts val="1100"/>
              <a:buFont typeface="Calibri"/>
              <a:buChar char="■"/>
              <a:defRPr sz="1100">
                <a:solidFill>
                  <a:schemeClr val="dk2"/>
                </a:solidFill>
                <a:latin typeface="Calibri"/>
                <a:ea typeface="Calibri"/>
                <a:cs typeface="Calibri"/>
                <a:sym typeface="Calibri"/>
              </a:defRPr>
            </a:lvl3pPr>
            <a:lvl4pPr marL="1828800" lvl="3" indent="-298450">
              <a:lnSpc>
                <a:spcPct val="115000"/>
              </a:lnSpc>
              <a:spcBef>
                <a:spcPts val="1600"/>
              </a:spcBef>
              <a:spcAft>
                <a:spcPts val="0"/>
              </a:spcAft>
              <a:buClr>
                <a:schemeClr val="dk2"/>
              </a:buClr>
              <a:buSzPts val="1100"/>
              <a:buFont typeface="Calibri"/>
              <a:buChar char="●"/>
              <a:defRPr sz="1100">
                <a:solidFill>
                  <a:schemeClr val="dk2"/>
                </a:solidFill>
                <a:latin typeface="Calibri"/>
                <a:ea typeface="Calibri"/>
                <a:cs typeface="Calibri"/>
                <a:sym typeface="Calibri"/>
              </a:defRPr>
            </a:lvl4pPr>
            <a:lvl5pPr marL="2286000" lvl="4" indent="-298450">
              <a:lnSpc>
                <a:spcPct val="115000"/>
              </a:lnSpc>
              <a:spcBef>
                <a:spcPts val="1600"/>
              </a:spcBef>
              <a:spcAft>
                <a:spcPts val="0"/>
              </a:spcAft>
              <a:buClr>
                <a:schemeClr val="dk2"/>
              </a:buClr>
              <a:buSzPts val="1100"/>
              <a:buFont typeface="Calibri"/>
              <a:buChar char="○"/>
              <a:defRPr sz="1100">
                <a:solidFill>
                  <a:schemeClr val="dk2"/>
                </a:solidFill>
                <a:latin typeface="Calibri"/>
                <a:ea typeface="Calibri"/>
                <a:cs typeface="Calibri"/>
                <a:sym typeface="Calibri"/>
              </a:defRPr>
            </a:lvl5pPr>
            <a:lvl6pPr marL="2743200" lvl="5" indent="-298450">
              <a:lnSpc>
                <a:spcPct val="115000"/>
              </a:lnSpc>
              <a:spcBef>
                <a:spcPts val="1600"/>
              </a:spcBef>
              <a:spcAft>
                <a:spcPts val="0"/>
              </a:spcAft>
              <a:buClr>
                <a:schemeClr val="dk2"/>
              </a:buClr>
              <a:buSzPts val="1100"/>
              <a:buFont typeface="Calibri"/>
              <a:buChar char="■"/>
              <a:defRPr sz="1100">
                <a:solidFill>
                  <a:schemeClr val="dk2"/>
                </a:solidFill>
                <a:latin typeface="Calibri"/>
                <a:ea typeface="Calibri"/>
                <a:cs typeface="Calibri"/>
                <a:sym typeface="Calibri"/>
              </a:defRPr>
            </a:lvl6pPr>
            <a:lvl7pPr marL="3200400" lvl="6" indent="-298450">
              <a:lnSpc>
                <a:spcPct val="115000"/>
              </a:lnSpc>
              <a:spcBef>
                <a:spcPts val="1600"/>
              </a:spcBef>
              <a:spcAft>
                <a:spcPts val="0"/>
              </a:spcAft>
              <a:buClr>
                <a:schemeClr val="dk2"/>
              </a:buClr>
              <a:buSzPts val="1100"/>
              <a:buFont typeface="Calibri"/>
              <a:buChar char="●"/>
              <a:defRPr sz="1100">
                <a:solidFill>
                  <a:schemeClr val="dk2"/>
                </a:solidFill>
                <a:latin typeface="Calibri"/>
                <a:ea typeface="Calibri"/>
                <a:cs typeface="Calibri"/>
                <a:sym typeface="Calibri"/>
              </a:defRPr>
            </a:lvl7pPr>
            <a:lvl8pPr marL="3657600" lvl="7" indent="-298450">
              <a:lnSpc>
                <a:spcPct val="115000"/>
              </a:lnSpc>
              <a:spcBef>
                <a:spcPts val="1600"/>
              </a:spcBef>
              <a:spcAft>
                <a:spcPts val="0"/>
              </a:spcAft>
              <a:buClr>
                <a:schemeClr val="dk2"/>
              </a:buClr>
              <a:buSzPts val="1100"/>
              <a:buFont typeface="Calibri"/>
              <a:buChar char="○"/>
              <a:defRPr sz="1100">
                <a:solidFill>
                  <a:schemeClr val="dk2"/>
                </a:solidFill>
                <a:latin typeface="Calibri"/>
                <a:ea typeface="Calibri"/>
                <a:cs typeface="Calibri"/>
                <a:sym typeface="Calibri"/>
              </a:defRPr>
            </a:lvl8pPr>
            <a:lvl9pPr marL="4114800" lvl="8" indent="-298450">
              <a:lnSpc>
                <a:spcPct val="115000"/>
              </a:lnSpc>
              <a:spcBef>
                <a:spcPts val="1600"/>
              </a:spcBef>
              <a:spcAft>
                <a:spcPts val="1600"/>
              </a:spcAft>
              <a:buClr>
                <a:schemeClr val="dk2"/>
              </a:buClr>
              <a:buSzPts val="1100"/>
              <a:buFont typeface="Calibri"/>
              <a:buChar char="■"/>
              <a:defRPr sz="1100">
                <a:solidFill>
                  <a:schemeClr val="dk2"/>
                </a:solidFill>
                <a:latin typeface="Calibri"/>
                <a:ea typeface="Calibri"/>
                <a:cs typeface="Calibri"/>
                <a:sym typeface="Calibri"/>
              </a:defRPr>
            </a:lvl9pPr>
          </a:lstStyle>
          <a:p>
            <a:endParaRPr/>
          </a:p>
        </p:txBody>
      </p:sp>
      <p:sp>
        <p:nvSpPr>
          <p:cNvPr id="8" name="Google Shape;8;p1"/>
          <p:cNvSpPr txBox="1">
            <a:spLocks noGrp="1"/>
          </p:cNvSpPr>
          <p:nvPr>
            <p:ph type="sldNum" idx="12"/>
          </p:nvPr>
        </p:nvSpPr>
        <p:spPr>
          <a:xfrm>
            <a:off x="8390734" y="4543668"/>
            <a:ext cx="548700" cy="393600"/>
          </a:xfrm>
          <a:prstGeom prst="rect">
            <a:avLst/>
          </a:prstGeom>
          <a:noFill/>
          <a:ln>
            <a:noFill/>
          </a:ln>
        </p:spPr>
        <p:txBody>
          <a:bodyPr spcFirstLastPara="1" wrap="square" lIns="91425" tIns="91425" rIns="91425" bIns="91425" anchor="ctr" anchorCtr="0">
            <a:noAutofit/>
          </a:bodyPr>
          <a:lstStyle>
            <a:lvl1pPr lvl="0" algn="r">
              <a:buNone/>
              <a:defRPr sz="1000">
                <a:solidFill>
                  <a:schemeClr val="dk2"/>
                </a:solidFill>
                <a:latin typeface="Nunito"/>
                <a:ea typeface="Nunito"/>
                <a:cs typeface="Nunito"/>
                <a:sym typeface="Nunito"/>
              </a:defRPr>
            </a:lvl1pPr>
            <a:lvl2pPr lvl="1" algn="r">
              <a:buNone/>
              <a:defRPr sz="1000">
                <a:solidFill>
                  <a:schemeClr val="dk2"/>
                </a:solidFill>
                <a:latin typeface="Nunito"/>
                <a:ea typeface="Nunito"/>
                <a:cs typeface="Nunito"/>
                <a:sym typeface="Nunito"/>
              </a:defRPr>
            </a:lvl2pPr>
            <a:lvl3pPr lvl="2" algn="r">
              <a:buNone/>
              <a:defRPr sz="1000">
                <a:solidFill>
                  <a:schemeClr val="dk2"/>
                </a:solidFill>
                <a:latin typeface="Nunito"/>
                <a:ea typeface="Nunito"/>
                <a:cs typeface="Nunito"/>
                <a:sym typeface="Nunito"/>
              </a:defRPr>
            </a:lvl3pPr>
            <a:lvl4pPr lvl="3" algn="r">
              <a:buNone/>
              <a:defRPr sz="1000">
                <a:solidFill>
                  <a:schemeClr val="dk2"/>
                </a:solidFill>
                <a:latin typeface="Nunito"/>
                <a:ea typeface="Nunito"/>
                <a:cs typeface="Nunito"/>
                <a:sym typeface="Nunito"/>
              </a:defRPr>
            </a:lvl4pPr>
            <a:lvl5pPr lvl="4" algn="r">
              <a:buNone/>
              <a:defRPr sz="1000">
                <a:solidFill>
                  <a:schemeClr val="dk2"/>
                </a:solidFill>
                <a:latin typeface="Nunito"/>
                <a:ea typeface="Nunito"/>
                <a:cs typeface="Nunito"/>
                <a:sym typeface="Nunito"/>
              </a:defRPr>
            </a:lvl5pPr>
            <a:lvl6pPr lvl="5" algn="r">
              <a:buNone/>
              <a:defRPr sz="1000">
                <a:solidFill>
                  <a:schemeClr val="dk2"/>
                </a:solidFill>
                <a:latin typeface="Nunito"/>
                <a:ea typeface="Nunito"/>
                <a:cs typeface="Nunito"/>
                <a:sym typeface="Nunito"/>
              </a:defRPr>
            </a:lvl6pPr>
            <a:lvl7pPr lvl="6" algn="r">
              <a:buNone/>
              <a:defRPr sz="1000">
                <a:solidFill>
                  <a:schemeClr val="dk2"/>
                </a:solidFill>
                <a:latin typeface="Nunito"/>
                <a:ea typeface="Nunito"/>
                <a:cs typeface="Nunito"/>
                <a:sym typeface="Nunito"/>
              </a:defRPr>
            </a:lvl7pPr>
            <a:lvl8pPr lvl="7" algn="r">
              <a:buNone/>
              <a:defRPr sz="1000">
                <a:solidFill>
                  <a:schemeClr val="dk2"/>
                </a:solidFill>
                <a:latin typeface="Nunito"/>
                <a:ea typeface="Nunito"/>
                <a:cs typeface="Nunito"/>
                <a:sym typeface="Nunito"/>
              </a:defRPr>
            </a:lvl8pPr>
            <a:lvl9pPr lvl="8" algn="r">
              <a:buNone/>
              <a:defRPr sz="1000">
                <a:solidFill>
                  <a:schemeClr val="dk2"/>
                </a:solidFill>
                <a:latin typeface="Nunito"/>
                <a:ea typeface="Nunito"/>
                <a:cs typeface="Nunito"/>
                <a:sym typeface="Nunito"/>
              </a:defRPr>
            </a:lvl9pPr>
          </a:lstStyle>
          <a:p>
            <a:pPr marL="0" lvl="0" indent="0" algn="r" rtl="0">
              <a:spcBef>
                <a:spcPts val="0"/>
              </a:spcBef>
              <a:spcAft>
                <a:spcPts val="0"/>
              </a:spcAft>
              <a:buNone/>
            </a:pPr>
            <a:fld id="{00000000-1234-1234-1234-123412341234}" type="slidenum">
              <a:rPr lang="tr"/>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27"/>
        <p:cNvGrpSpPr/>
        <p:nvPr/>
      </p:nvGrpSpPr>
      <p:grpSpPr>
        <a:xfrm>
          <a:off x="0" y="0"/>
          <a:ext cx="0" cy="0"/>
          <a:chOff x="0" y="0"/>
          <a:chExt cx="0" cy="0"/>
        </a:xfrm>
      </p:grpSpPr>
      <p:sp>
        <p:nvSpPr>
          <p:cNvPr id="128" name="Google Shape;128;p13"/>
          <p:cNvSpPr txBox="1">
            <a:spLocks noGrp="1"/>
          </p:cNvSpPr>
          <p:nvPr>
            <p:ph type="ctrTitle"/>
          </p:nvPr>
        </p:nvSpPr>
        <p:spPr>
          <a:xfrm>
            <a:off x="311700" y="1239400"/>
            <a:ext cx="8520600" cy="16236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tr" sz="4800">
                <a:solidFill>
                  <a:srgbClr val="000000"/>
                </a:solidFill>
              </a:rPr>
              <a:t>    MEKANA GÖRE YAŞLILIK</a:t>
            </a:r>
            <a:endParaRPr sz="4800">
              <a:solidFill>
                <a:srgbClr val="000000"/>
              </a:solidFill>
            </a:endParaRPr>
          </a:p>
          <a:p>
            <a:pPr marL="1620000" lvl="0" indent="0" algn="l" rtl="0">
              <a:spcBef>
                <a:spcPts val="0"/>
              </a:spcBef>
              <a:spcAft>
                <a:spcPts val="0"/>
              </a:spcAft>
              <a:buNone/>
            </a:pPr>
            <a:endParaRPr sz="4800">
              <a:solidFill>
                <a:srgbClr val="000000"/>
              </a:solidFill>
            </a:endParaRPr>
          </a:p>
        </p:txBody>
      </p:sp>
      <p:sp>
        <p:nvSpPr>
          <p:cNvPr id="129" name="Google Shape;129;p13"/>
          <p:cNvSpPr txBox="1">
            <a:spLocks noGrp="1"/>
          </p:cNvSpPr>
          <p:nvPr>
            <p:ph type="subTitle" idx="1"/>
          </p:nvPr>
        </p:nvSpPr>
        <p:spPr>
          <a:xfrm>
            <a:off x="1129700" y="2286975"/>
            <a:ext cx="8520600" cy="7926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tr" sz="1800">
                <a:solidFill>
                  <a:srgbClr val="000000"/>
                </a:solidFill>
              </a:rPr>
              <a:t>                    KENTSEL ALANDA YAŞLILIK,KIRSAL ALANDA YAŞLILIK</a:t>
            </a:r>
            <a:endParaRPr sz="1800">
              <a:solidFill>
                <a:srgbClr val="000000"/>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218"/>
        <p:cNvGrpSpPr/>
        <p:nvPr/>
      </p:nvGrpSpPr>
      <p:grpSpPr>
        <a:xfrm>
          <a:off x="0" y="0"/>
          <a:ext cx="0" cy="0"/>
          <a:chOff x="0" y="0"/>
          <a:chExt cx="0" cy="0"/>
        </a:xfrm>
      </p:grpSpPr>
      <p:sp>
        <p:nvSpPr>
          <p:cNvPr id="220" name="Google Shape;220;p25"/>
          <p:cNvSpPr txBox="1">
            <a:spLocks noGrp="1"/>
          </p:cNvSpPr>
          <p:nvPr>
            <p:ph type="body" idx="1"/>
          </p:nvPr>
        </p:nvSpPr>
        <p:spPr>
          <a:xfrm>
            <a:off x="819150" y="874550"/>
            <a:ext cx="7505700" cy="35643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tr" sz="3000" dirty="0"/>
              <a:t>Cinsiyet bazında incelendiğinde;</a:t>
            </a:r>
            <a:endParaRPr sz="3000" dirty="0"/>
          </a:p>
          <a:p>
            <a:pPr marL="0" lvl="0" indent="0" algn="just" rtl="0">
              <a:spcBef>
                <a:spcPts val="1600"/>
              </a:spcBef>
              <a:spcAft>
                <a:spcPts val="1600"/>
              </a:spcAft>
              <a:buNone/>
            </a:pPr>
            <a:r>
              <a:rPr lang="tr" sz="1800" dirty="0"/>
              <a:t>Özellikle “yaşlılığın kadınlaşmasından” dolayı yaşlılığın genel görüntüsünü belirleyecek olan kadın yaşlıların cinsiyete bağlı özel problemleri olmaktadır.Daha genç yaşlarında bir meslek edinememiş olanlar, eğitim durumları düşük olanlar ve kendini kabul ettirme gücüne sahip olmakta ve yaşlılıklarında akrabalarına ve sosyal yardımlara bağlı hale gelebilmektedirler </a:t>
            </a:r>
            <a:r>
              <a:rPr lang="tr" sz="1800" dirty="0" smtClean="0"/>
              <a:t>(Çelik </a:t>
            </a:r>
            <a:r>
              <a:rPr lang="tr" sz="1800" dirty="0"/>
              <a:t>Açıcı,2019)</a:t>
            </a:r>
            <a:endParaRPr sz="1800" baseline="-250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224"/>
        <p:cNvGrpSpPr/>
        <p:nvPr/>
      </p:nvGrpSpPr>
      <p:grpSpPr>
        <a:xfrm>
          <a:off x="0" y="0"/>
          <a:ext cx="0" cy="0"/>
          <a:chOff x="0" y="0"/>
          <a:chExt cx="0" cy="0"/>
        </a:xfrm>
      </p:grpSpPr>
      <p:sp>
        <p:nvSpPr>
          <p:cNvPr id="225" name="Google Shape;225;p26"/>
          <p:cNvSpPr txBox="1">
            <a:spLocks noGrp="1"/>
          </p:cNvSpPr>
          <p:nvPr>
            <p:ph type="title"/>
          </p:nvPr>
        </p:nvSpPr>
        <p:spPr>
          <a:xfrm>
            <a:off x="707600" y="337450"/>
            <a:ext cx="7505700" cy="9546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tr">
                <a:solidFill>
                  <a:srgbClr val="FF0000"/>
                </a:solidFill>
              </a:rPr>
              <a:t>Türkiye’de Yaşlılara Verilen Hizmetler </a:t>
            </a:r>
            <a:endParaRPr>
              <a:solidFill>
                <a:srgbClr val="FF0000"/>
              </a:solidFill>
            </a:endParaRPr>
          </a:p>
        </p:txBody>
      </p:sp>
      <p:sp>
        <p:nvSpPr>
          <p:cNvPr id="226" name="Google Shape;226;p26"/>
          <p:cNvSpPr txBox="1">
            <a:spLocks noGrp="1"/>
          </p:cNvSpPr>
          <p:nvPr>
            <p:ph type="body" idx="1"/>
          </p:nvPr>
        </p:nvSpPr>
        <p:spPr>
          <a:xfrm>
            <a:off x="819150" y="1103075"/>
            <a:ext cx="7505700" cy="3335700"/>
          </a:xfrm>
          <a:prstGeom prst="rect">
            <a:avLst/>
          </a:prstGeom>
        </p:spPr>
        <p:txBody>
          <a:bodyPr spcFirstLastPara="1" wrap="square" lIns="91425" tIns="91425" rIns="91425" bIns="91425" anchor="t" anchorCtr="0">
            <a:noAutofit/>
          </a:bodyPr>
          <a:lstStyle/>
          <a:p>
            <a:pPr marL="457200" lvl="0" indent="-342900" algn="just" rtl="0">
              <a:spcBef>
                <a:spcPts val="0"/>
              </a:spcBef>
              <a:spcAft>
                <a:spcPts val="0"/>
              </a:spcAft>
              <a:buSzPts val="1800"/>
              <a:buChar char="●"/>
            </a:pPr>
            <a:r>
              <a:rPr lang="tr" sz="1800" dirty="0"/>
              <a:t>Anayasanın 61. maddesinde yaşlılara yönelik olara </a:t>
            </a:r>
            <a:r>
              <a:rPr lang="tr" sz="1800" dirty="0" smtClean="0"/>
              <a:t>«Yaşlılar </a:t>
            </a:r>
            <a:r>
              <a:rPr lang="tr" sz="1800" dirty="0"/>
              <a:t>devletçe korunur. Yaşlılara devlet yardımı ve sağlanacak diğer haklar ve kolaylıklar kanunla </a:t>
            </a:r>
            <a:r>
              <a:rPr lang="tr" sz="1800" dirty="0" smtClean="0"/>
              <a:t>düzenlenir» hükmü </a:t>
            </a:r>
            <a:r>
              <a:rPr lang="tr" sz="1800" dirty="0"/>
              <a:t>yer </a:t>
            </a:r>
            <a:r>
              <a:rPr lang="tr" sz="1800" dirty="0" smtClean="0"/>
              <a:t>almaktadır.</a:t>
            </a:r>
            <a:endParaRPr sz="1800" dirty="0"/>
          </a:p>
          <a:p>
            <a:pPr marL="457200" lvl="0" indent="-342900" algn="just" rtl="0">
              <a:spcBef>
                <a:spcPts val="0"/>
              </a:spcBef>
              <a:spcAft>
                <a:spcPts val="0"/>
              </a:spcAft>
              <a:buSzPts val="1800"/>
              <a:buChar char="●"/>
            </a:pPr>
            <a:r>
              <a:rPr lang="tr" sz="1800" dirty="0"/>
              <a:t>Maaş ödemesi,</a:t>
            </a:r>
            <a:endParaRPr sz="1800" dirty="0"/>
          </a:p>
          <a:p>
            <a:pPr marL="457200" lvl="0" indent="-342900" algn="just" rtl="0">
              <a:spcBef>
                <a:spcPts val="0"/>
              </a:spcBef>
              <a:spcAft>
                <a:spcPts val="0"/>
              </a:spcAft>
              <a:buSzPts val="1800"/>
              <a:buChar char="●"/>
            </a:pPr>
            <a:r>
              <a:rPr lang="tr" sz="1800" dirty="0"/>
              <a:t>Ücretsiz sağlık hizmetleri,</a:t>
            </a:r>
            <a:endParaRPr sz="1800" dirty="0"/>
          </a:p>
          <a:p>
            <a:pPr marL="457200" lvl="0" indent="-342900" algn="just" rtl="0">
              <a:spcBef>
                <a:spcPts val="0"/>
              </a:spcBef>
              <a:spcAft>
                <a:spcPts val="0"/>
              </a:spcAft>
              <a:buSzPts val="1800"/>
              <a:buChar char="●"/>
            </a:pPr>
            <a:r>
              <a:rPr lang="tr" sz="1800" dirty="0"/>
              <a:t>Kurum bakımları,</a:t>
            </a:r>
            <a:endParaRPr sz="1800" dirty="0"/>
          </a:p>
          <a:p>
            <a:pPr marL="457200" lvl="0" indent="-342900" algn="just" rtl="0">
              <a:spcBef>
                <a:spcPts val="0"/>
              </a:spcBef>
              <a:spcAft>
                <a:spcPts val="0"/>
              </a:spcAft>
              <a:buSzPts val="1800"/>
              <a:buChar char="●"/>
            </a:pPr>
            <a:r>
              <a:rPr lang="tr" sz="1800" dirty="0"/>
              <a:t>Giyim ve ev eşyası yardımları,</a:t>
            </a:r>
            <a:endParaRPr sz="1800" dirty="0"/>
          </a:p>
          <a:p>
            <a:pPr marL="457200" lvl="0" indent="-342900" algn="just" rtl="0">
              <a:spcBef>
                <a:spcPts val="0"/>
              </a:spcBef>
              <a:spcAft>
                <a:spcPts val="0"/>
              </a:spcAft>
              <a:buSzPts val="1800"/>
              <a:buChar char="●"/>
            </a:pPr>
            <a:r>
              <a:rPr lang="tr" sz="1800" dirty="0"/>
              <a:t>Engelli olanlara yönelik yardımlar ve maaş ödemeleri.Bunlar devletin karşılamış olduğu hizmetlerdir</a:t>
            </a:r>
            <a:r>
              <a:rPr lang="tr" sz="1800" dirty="0" smtClean="0"/>
              <a:t>.(Çelik </a:t>
            </a:r>
            <a:r>
              <a:rPr lang="tr" sz="1800" dirty="0"/>
              <a:t>Açıcı</a:t>
            </a:r>
            <a:r>
              <a:rPr lang="tr" sz="1800" dirty="0" smtClean="0"/>
              <a:t>, 2019</a:t>
            </a:r>
            <a:r>
              <a:rPr lang="tr" sz="1800" dirty="0"/>
              <a:t>)</a:t>
            </a:r>
            <a:r>
              <a:rPr lang="tr" sz="1400" dirty="0"/>
              <a:t> </a:t>
            </a:r>
            <a:endParaRPr sz="18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245"/>
        <p:cNvGrpSpPr/>
        <p:nvPr/>
      </p:nvGrpSpPr>
      <p:grpSpPr>
        <a:xfrm>
          <a:off x="0" y="0"/>
          <a:ext cx="0" cy="0"/>
          <a:chOff x="0" y="0"/>
          <a:chExt cx="0" cy="0"/>
        </a:xfrm>
      </p:grpSpPr>
      <p:sp>
        <p:nvSpPr>
          <p:cNvPr id="246" name="Google Shape;246;p29"/>
          <p:cNvSpPr txBox="1">
            <a:spLocks noGrp="1"/>
          </p:cNvSpPr>
          <p:nvPr>
            <p:ph type="title"/>
          </p:nvPr>
        </p:nvSpPr>
        <p:spPr>
          <a:xfrm>
            <a:off x="819150" y="478225"/>
            <a:ext cx="7505700" cy="10941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tr"/>
              <a:t>Yapılan araştırmalara göre kırsal alanda yaşayan yaşlıların;</a:t>
            </a:r>
            <a:endParaRPr/>
          </a:p>
        </p:txBody>
      </p:sp>
      <p:sp>
        <p:nvSpPr>
          <p:cNvPr id="247" name="Google Shape;247;p29"/>
          <p:cNvSpPr txBox="1">
            <a:spLocks noGrp="1"/>
          </p:cNvSpPr>
          <p:nvPr>
            <p:ph type="body" idx="1"/>
          </p:nvPr>
        </p:nvSpPr>
        <p:spPr>
          <a:xfrm>
            <a:off x="907325" y="1734100"/>
            <a:ext cx="3486600" cy="28950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tr" sz="2400" b="1"/>
              <a:t>AVANTAJLI YÖNLERİ </a:t>
            </a:r>
            <a:endParaRPr sz="2400" b="1"/>
          </a:p>
          <a:p>
            <a:pPr marL="0" lvl="0" indent="0" algn="l" rtl="0">
              <a:spcBef>
                <a:spcPts val="1600"/>
              </a:spcBef>
              <a:spcAft>
                <a:spcPts val="0"/>
              </a:spcAft>
              <a:buNone/>
            </a:pPr>
            <a:r>
              <a:rPr lang="tr" sz="1800"/>
              <a:t>Giderlerin az olması,</a:t>
            </a:r>
            <a:endParaRPr sz="1800"/>
          </a:p>
          <a:p>
            <a:pPr marL="0" lvl="0" indent="0" algn="l" rtl="0">
              <a:spcBef>
                <a:spcPts val="1600"/>
              </a:spcBef>
              <a:spcAft>
                <a:spcPts val="0"/>
              </a:spcAft>
              <a:buNone/>
            </a:pPr>
            <a:r>
              <a:rPr lang="tr" sz="1800"/>
              <a:t>Hareketliliğin devamlılığı,</a:t>
            </a:r>
            <a:endParaRPr sz="1800"/>
          </a:p>
          <a:p>
            <a:pPr marL="0" lvl="0" indent="0" algn="l" rtl="0">
              <a:spcBef>
                <a:spcPts val="1600"/>
              </a:spcBef>
              <a:spcAft>
                <a:spcPts val="0"/>
              </a:spcAft>
              <a:buNone/>
            </a:pPr>
            <a:r>
              <a:rPr lang="tr" sz="1800"/>
              <a:t>Sosyal ilişkilerin yoğunluğu,</a:t>
            </a:r>
            <a:endParaRPr sz="1800"/>
          </a:p>
          <a:p>
            <a:pPr marL="0" lvl="0" indent="0" algn="l" rtl="0">
              <a:spcBef>
                <a:spcPts val="1600"/>
              </a:spcBef>
              <a:spcAft>
                <a:spcPts val="0"/>
              </a:spcAft>
              <a:buNone/>
            </a:pPr>
            <a:r>
              <a:rPr lang="tr" sz="1800"/>
              <a:t>Temiz çevre.</a:t>
            </a:r>
            <a:endParaRPr sz="1800"/>
          </a:p>
          <a:p>
            <a:pPr marL="0" lvl="0" indent="0" algn="l" rtl="0">
              <a:spcBef>
                <a:spcPts val="1600"/>
              </a:spcBef>
              <a:spcAft>
                <a:spcPts val="1600"/>
              </a:spcAft>
              <a:buNone/>
            </a:pPr>
            <a:endParaRPr sz="1800"/>
          </a:p>
        </p:txBody>
      </p:sp>
      <p:sp>
        <p:nvSpPr>
          <p:cNvPr id="248" name="Google Shape;248;p29"/>
          <p:cNvSpPr/>
          <p:nvPr/>
        </p:nvSpPr>
        <p:spPr>
          <a:xfrm>
            <a:off x="378150" y="1866350"/>
            <a:ext cx="441000" cy="308700"/>
          </a:xfrm>
          <a:prstGeom prst="chevron">
            <a:avLst>
              <a:gd name="adj" fmla="val 50000"/>
            </a:avLst>
          </a:prstGeom>
          <a:solidFill>
            <a:schemeClr val="lt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9" name="Google Shape;249;p29"/>
          <p:cNvSpPr txBox="1"/>
          <p:nvPr/>
        </p:nvSpPr>
        <p:spPr>
          <a:xfrm>
            <a:off x="4673225" y="1685800"/>
            <a:ext cx="3953100" cy="29916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tr" sz="2400" b="1">
                <a:latin typeface="Calibri"/>
                <a:ea typeface="Calibri"/>
                <a:cs typeface="Calibri"/>
                <a:sym typeface="Calibri"/>
              </a:rPr>
              <a:t>DEZAVANTAJLI YÖNLERİ</a:t>
            </a:r>
            <a:endParaRPr sz="2400" b="1">
              <a:latin typeface="Calibri"/>
              <a:ea typeface="Calibri"/>
              <a:cs typeface="Calibri"/>
              <a:sym typeface="Calibri"/>
            </a:endParaRPr>
          </a:p>
          <a:p>
            <a:pPr marL="0" lvl="0" indent="0" algn="l" rtl="0">
              <a:spcBef>
                <a:spcPts val="0"/>
              </a:spcBef>
              <a:spcAft>
                <a:spcPts val="0"/>
              </a:spcAft>
              <a:buNone/>
            </a:pPr>
            <a:endParaRPr sz="1800">
              <a:latin typeface="Calibri"/>
              <a:ea typeface="Calibri"/>
              <a:cs typeface="Calibri"/>
              <a:sym typeface="Calibri"/>
            </a:endParaRPr>
          </a:p>
          <a:p>
            <a:pPr marL="0" lvl="0" indent="0" algn="l" rtl="0">
              <a:spcBef>
                <a:spcPts val="0"/>
              </a:spcBef>
              <a:spcAft>
                <a:spcPts val="0"/>
              </a:spcAft>
              <a:buNone/>
            </a:pPr>
            <a:r>
              <a:rPr lang="tr" sz="1800">
                <a:latin typeface="Calibri"/>
                <a:ea typeface="Calibri"/>
                <a:cs typeface="Calibri"/>
                <a:sym typeface="Calibri"/>
              </a:rPr>
              <a:t>İmkanların kısıtlılığı,</a:t>
            </a:r>
            <a:endParaRPr sz="1800">
              <a:latin typeface="Calibri"/>
              <a:ea typeface="Calibri"/>
              <a:cs typeface="Calibri"/>
              <a:sym typeface="Calibri"/>
            </a:endParaRPr>
          </a:p>
          <a:p>
            <a:pPr marL="0" lvl="0" indent="0" algn="l" rtl="0">
              <a:spcBef>
                <a:spcPts val="0"/>
              </a:spcBef>
              <a:spcAft>
                <a:spcPts val="0"/>
              </a:spcAft>
              <a:buNone/>
            </a:pPr>
            <a:endParaRPr sz="1800">
              <a:latin typeface="Calibri"/>
              <a:ea typeface="Calibri"/>
              <a:cs typeface="Calibri"/>
              <a:sym typeface="Calibri"/>
            </a:endParaRPr>
          </a:p>
          <a:p>
            <a:pPr marL="0" lvl="0" indent="0" algn="l" rtl="0">
              <a:spcBef>
                <a:spcPts val="0"/>
              </a:spcBef>
              <a:spcAft>
                <a:spcPts val="0"/>
              </a:spcAft>
              <a:buNone/>
            </a:pPr>
            <a:r>
              <a:rPr lang="tr" sz="1800">
                <a:latin typeface="Calibri"/>
                <a:ea typeface="Calibri"/>
                <a:cs typeface="Calibri"/>
                <a:sym typeface="Calibri"/>
              </a:rPr>
              <a:t>Bakımsızlık,</a:t>
            </a:r>
            <a:endParaRPr sz="1800">
              <a:latin typeface="Calibri"/>
              <a:ea typeface="Calibri"/>
              <a:cs typeface="Calibri"/>
              <a:sym typeface="Calibri"/>
            </a:endParaRPr>
          </a:p>
          <a:p>
            <a:pPr marL="0" lvl="0" indent="0" algn="l" rtl="0">
              <a:spcBef>
                <a:spcPts val="0"/>
              </a:spcBef>
              <a:spcAft>
                <a:spcPts val="0"/>
              </a:spcAft>
              <a:buNone/>
            </a:pPr>
            <a:endParaRPr sz="1800">
              <a:latin typeface="Calibri"/>
              <a:ea typeface="Calibri"/>
              <a:cs typeface="Calibri"/>
              <a:sym typeface="Calibri"/>
            </a:endParaRPr>
          </a:p>
          <a:p>
            <a:pPr marL="0" lvl="0" indent="0" algn="l" rtl="0">
              <a:spcBef>
                <a:spcPts val="0"/>
              </a:spcBef>
              <a:spcAft>
                <a:spcPts val="0"/>
              </a:spcAft>
              <a:buNone/>
            </a:pPr>
            <a:r>
              <a:rPr lang="tr" sz="1800">
                <a:latin typeface="Calibri"/>
                <a:ea typeface="Calibri"/>
                <a:cs typeface="Calibri"/>
                <a:sym typeface="Calibri"/>
              </a:rPr>
              <a:t>Yıpranma,</a:t>
            </a:r>
            <a:endParaRPr sz="1800">
              <a:latin typeface="Calibri"/>
              <a:ea typeface="Calibri"/>
              <a:cs typeface="Calibri"/>
              <a:sym typeface="Calibri"/>
            </a:endParaRPr>
          </a:p>
          <a:p>
            <a:pPr marL="0" lvl="0" indent="0" algn="l" rtl="0">
              <a:spcBef>
                <a:spcPts val="0"/>
              </a:spcBef>
              <a:spcAft>
                <a:spcPts val="0"/>
              </a:spcAft>
              <a:buNone/>
            </a:pPr>
            <a:endParaRPr sz="1800">
              <a:latin typeface="Calibri"/>
              <a:ea typeface="Calibri"/>
              <a:cs typeface="Calibri"/>
              <a:sym typeface="Calibri"/>
            </a:endParaRPr>
          </a:p>
          <a:p>
            <a:pPr marL="0" lvl="0" indent="0" algn="l" rtl="0">
              <a:spcBef>
                <a:spcPts val="0"/>
              </a:spcBef>
              <a:spcAft>
                <a:spcPts val="0"/>
              </a:spcAft>
              <a:buNone/>
            </a:pPr>
            <a:r>
              <a:rPr lang="tr" sz="1800">
                <a:latin typeface="Calibri"/>
                <a:ea typeface="Calibri"/>
                <a:cs typeface="Calibri"/>
                <a:sym typeface="Calibri"/>
              </a:rPr>
              <a:t>Eğitimsizlik.</a:t>
            </a:r>
            <a:endParaRPr sz="1800">
              <a:latin typeface="Calibri"/>
              <a:ea typeface="Calibri"/>
              <a:cs typeface="Calibri"/>
              <a:sym typeface="Calibri"/>
            </a:endParaRPr>
          </a:p>
          <a:p>
            <a:pPr marL="0" lvl="0" indent="0" algn="l" rtl="0">
              <a:spcBef>
                <a:spcPts val="0"/>
              </a:spcBef>
              <a:spcAft>
                <a:spcPts val="0"/>
              </a:spcAft>
              <a:buNone/>
            </a:pPr>
            <a:endParaRPr sz="2400" b="1">
              <a:latin typeface="Calibri"/>
              <a:ea typeface="Calibri"/>
              <a:cs typeface="Calibri"/>
              <a:sym typeface="Calibri"/>
            </a:endParaRPr>
          </a:p>
          <a:p>
            <a:pPr marL="0" lvl="0" indent="0" algn="l" rtl="0">
              <a:spcBef>
                <a:spcPts val="0"/>
              </a:spcBef>
              <a:spcAft>
                <a:spcPts val="0"/>
              </a:spcAft>
              <a:buNone/>
            </a:pPr>
            <a:endParaRPr sz="2400" b="1">
              <a:latin typeface="Calibri"/>
              <a:ea typeface="Calibri"/>
              <a:cs typeface="Calibri"/>
              <a:sym typeface="Calibri"/>
            </a:endParaRPr>
          </a:p>
        </p:txBody>
      </p:sp>
      <p:sp>
        <p:nvSpPr>
          <p:cNvPr id="250" name="Google Shape;250;p29"/>
          <p:cNvSpPr/>
          <p:nvPr/>
        </p:nvSpPr>
        <p:spPr>
          <a:xfrm>
            <a:off x="4131000" y="1851650"/>
            <a:ext cx="441000" cy="338100"/>
          </a:xfrm>
          <a:prstGeom prst="chevron">
            <a:avLst>
              <a:gd name="adj" fmla="val 50000"/>
            </a:avLst>
          </a:prstGeom>
          <a:solidFill>
            <a:schemeClr val="lt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262"/>
        <p:cNvGrpSpPr/>
        <p:nvPr/>
      </p:nvGrpSpPr>
      <p:grpSpPr>
        <a:xfrm>
          <a:off x="0" y="0"/>
          <a:ext cx="0" cy="0"/>
          <a:chOff x="0" y="0"/>
          <a:chExt cx="0" cy="0"/>
        </a:xfrm>
      </p:grpSpPr>
      <p:sp>
        <p:nvSpPr>
          <p:cNvPr id="264" name="Google Shape;264;p31"/>
          <p:cNvSpPr txBox="1">
            <a:spLocks noGrp="1"/>
          </p:cNvSpPr>
          <p:nvPr>
            <p:ph type="body" idx="1"/>
          </p:nvPr>
        </p:nvSpPr>
        <p:spPr>
          <a:xfrm>
            <a:off x="795704" y="940525"/>
            <a:ext cx="7505700" cy="3512100"/>
          </a:xfrm>
          <a:prstGeom prst="rect">
            <a:avLst/>
          </a:prstGeom>
        </p:spPr>
        <p:txBody>
          <a:bodyPr spcFirstLastPara="1" wrap="square" lIns="91425" tIns="91425" rIns="91425" bIns="91425" anchor="t" anchorCtr="0">
            <a:noAutofit/>
          </a:bodyPr>
          <a:lstStyle/>
          <a:p>
            <a:pPr marL="0" lvl="0" indent="0" algn="just" rtl="0">
              <a:spcBef>
                <a:spcPts val="0"/>
              </a:spcBef>
              <a:spcAft>
                <a:spcPts val="1600"/>
              </a:spcAft>
              <a:buNone/>
            </a:pPr>
            <a:r>
              <a:rPr lang="tr" sz="1800" dirty="0"/>
              <a:t>Özetle; bakıma muhtaç durumda olan yaşlıya ister kentsel ister kırsal alanlar bakımından olsun sadece temel bakım hizmetlerinin sunulması yaşlı bakım hizmetleri açısından yeterli değildir. Sosyal bakım uygulamaları ile desteklenen temel bakım hizmetleri konunun psikososyal açıdan da irdelenmesini sağlayacağından bireysel ve toplumsal ilişkilerin gelişmesine katkıda bulunacaktır. Böylece bakıma muhtaç yaşlının hem fiziki açıdan, hem ekonomik açıdan, hem de psikolojik ve sosyal açılardan uyumunun sağlanması kolaylaşacaktır (Seyyar, 2005). </a:t>
            </a:r>
            <a:endParaRPr sz="18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275"/>
        <p:cNvGrpSpPr/>
        <p:nvPr/>
      </p:nvGrpSpPr>
      <p:grpSpPr>
        <a:xfrm>
          <a:off x="0" y="0"/>
          <a:ext cx="0" cy="0"/>
          <a:chOff x="0" y="0"/>
          <a:chExt cx="0" cy="0"/>
        </a:xfrm>
      </p:grpSpPr>
      <p:sp>
        <p:nvSpPr>
          <p:cNvPr id="276" name="Google Shape;276;p33"/>
          <p:cNvSpPr txBox="1">
            <a:spLocks noGrp="1"/>
          </p:cNvSpPr>
          <p:nvPr>
            <p:ph type="title"/>
          </p:nvPr>
        </p:nvSpPr>
        <p:spPr>
          <a:xfrm>
            <a:off x="819150" y="845600"/>
            <a:ext cx="7505700" cy="9546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tr" b="1"/>
              <a:t>KAYNAKÇA</a:t>
            </a:r>
            <a:endParaRPr b="1"/>
          </a:p>
        </p:txBody>
      </p:sp>
      <p:sp>
        <p:nvSpPr>
          <p:cNvPr id="277" name="Google Shape;277;p33"/>
          <p:cNvSpPr txBox="1">
            <a:spLocks noGrp="1"/>
          </p:cNvSpPr>
          <p:nvPr>
            <p:ph type="body" idx="1"/>
          </p:nvPr>
        </p:nvSpPr>
        <p:spPr>
          <a:xfrm>
            <a:off x="285050" y="1581000"/>
            <a:ext cx="8039700" cy="2857800"/>
          </a:xfrm>
          <a:prstGeom prst="rect">
            <a:avLst/>
          </a:prstGeom>
        </p:spPr>
        <p:txBody>
          <a:bodyPr spcFirstLastPara="1" wrap="square" lIns="91425" tIns="91425" rIns="91425" bIns="91425" anchor="t" anchorCtr="0">
            <a:noAutofit/>
          </a:bodyPr>
          <a:lstStyle/>
          <a:p>
            <a:pPr marL="171450" indent="-171450" algn="just"/>
            <a:r>
              <a:rPr lang="tr-TR" sz="1200" dirty="0" err="1" smtClean="0"/>
              <a:t>Çunkuş</a:t>
            </a:r>
            <a:r>
              <a:rPr lang="tr-TR" sz="1200" dirty="0"/>
              <a:t>, N., Yiğitoğlu, G. T., &amp; Akbaş, E. (2019). Yaşlılık ve toplumsal dışlanma. </a:t>
            </a:r>
            <a:r>
              <a:rPr lang="tr-TR" sz="1200" dirty="0" err="1"/>
              <a:t>Geriatrik</a:t>
            </a:r>
            <a:r>
              <a:rPr lang="tr-TR" sz="1200" dirty="0"/>
              <a:t> Bilimler Dergisi, 2(2), 58-67.</a:t>
            </a:r>
            <a:endParaRPr lang="tr" sz="1200" dirty="0" smtClean="0"/>
          </a:p>
          <a:p>
            <a:pPr marL="171450" indent="-171450" algn="just"/>
            <a:r>
              <a:rPr lang="tr-TR" sz="1200" dirty="0"/>
              <a:t>Çelik Açıcı, G. (2019). «Kırsal alanda yaşlılık: Sorunlar, beklentiler ve çözüm önerileri», Yayımlanmamış yüksek lisans tezi, Akdeniz Üniversitesi Sosyal Bilimleri Enstitüsü</a:t>
            </a:r>
            <a:r>
              <a:rPr lang="tr-TR" sz="1200" dirty="0" smtClean="0"/>
              <a:t>.</a:t>
            </a:r>
          </a:p>
          <a:p>
            <a:pPr marL="171450" indent="-171450" algn="just"/>
            <a:r>
              <a:rPr lang="tr-TR" sz="1200" dirty="0"/>
              <a:t>Seyyar, A., &amp; Yumurtacı, A. Kırsal Kesimde Yaşayan Bakıma Muhtaç Yaşlılara Dönük Evde Bakım Hizmetleri: Sakarya İli Taraklı İlçesi Ve Köyleri İçin Bir Model Önerisi. Erişim) www. </a:t>
            </a:r>
            <a:r>
              <a:rPr lang="tr-TR" sz="1200" dirty="0" err="1"/>
              <a:t>manevibakim</a:t>
            </a:r>
            <a:r>
              <a:rPr lang="tr-TR" sz="1200" dirty="0"/>
              <a:t>. com/bilim _</a:t>
            </a:r>
            <a:r>
              <a:rPr lang="tr-TR" sz="1200" dirty="0" err="1"/>
              <a:t>alanlari</a:t>
            </a:r>
            <a:r>
              <a:rPr lang="tr-TR" sz="1200" dirty="0"/>
              <a:t>/</a:t>
            </a:r>
            <a:r>
              <a:rPr lang="tr-TR" sz="1200" dirty="0" err="1"/>
              <a:t>manevi_bakim</a:t>
            </a:r>
            <a:r>
              <a:rPr lang="tr-TR" sz="1200" dirty="0"/>
              <a:t>/makale_24. </a:t>
            </a:r>
            <a:r>
              <a:rPr lang="tr-TR" sz="1200" dirty="0" err="1"/>
              <a:t>pdf</a:t>
            </a:r>
            <a:r>
              <a:rPr lang="tr-TR" sz="1200" dirty="0"/>
              <a:t>, 10.</a:t>
            </a:r>
          </a:p>
          <a:p>
            <a:pPr marL="171450" indent="-171450" algn="just"/>
            <a:r>
              <a:rPr lang="tr-TR" sz="1200" dirty="0" smtClean="0"/>
              <a:t>TAŞKESEN</a:t>
            </a:r>
            <a:r>
              <a:rPr lang="tr-TR" sz="1200" dirty="0"/>
              <a:t>, C. G. KIRSAL VE KENTSEL ALANLARDA YAŞLANMA, YAŞLILIK VE YAŞLILAR: DENİZLİ İLİ ÖRNEĞİ. Mehmet Akif Ersoy Üniversitesi İktisadi ve İdari Bilimler Fakültesi Dergisi, 4(1), 92-124</a:t>
            </a:r>
            <a:r>
              <a:rPr lang="tr-TR" sz="1200" dirty="0" smtClean="0"/>
              <a:t>.</a:t>
            </a:r>
          </a:p>
          <a:p>
            <a:pPr marL="171450" indent="-171450" algn="just"/>
            <a:endParaRPr lang="tr-TR" sz="12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34"/>
        <p:cNvGrpSpPr/>
        <p:nvPr/>
      </p:nvGrpSpPr>
      <p:grpSpPr>
        <a:xfrm>
          <a:off x="0" y="0"/>
          <a:ext cx="0" cy="0"/>
          <a:chOff x="0" y="0"/>
          <a:chExt cx="0" cy="0"/>
        </a:xfrm>
      </p:grpSpPr>
      <p:sp>
        <p:nvSpPr>
          <p:cNvPr id="135" name="Google Shape;135;p14"/>
          <p:cNvSpPr txBox="1">
            <a:spLocks noGrp="1"/>
          </p:cNvSpPr>
          <p:nvPr>
            <p:ph type="title"/>
          </p:nvPr>
        </p:nvSpPr>
        <p:spPr>
          <a:xfrm>
            <a:off x="684600" y="365275"/>
            <a:ext cx="7505700" cy="954600"/>
          </a:xfrm>
          <a:prstGeom prst="rect">
            <a:avLst/>
          </a:prstGeom>
        </p:spPr>
        <p:txBody>
          <a:bodyPr spcFirstLastPara="1" wrap="square" lIns="91425" tIns="91425" rIns="91425" bIns="91425" anchor="t" anchorCtr="0">
            <a:noAutofit/>
          </a:bodyPr>
          <a:lstStyle/>
          <a:p>
            <a:pPr marL="0" marR="0" lvl="0" indent="0" algn="ctr" rtl="0">
              <a:lnSpc>
                <a:spcPct val="115000"/>
              </a:lnSpc>
              <a:spcBef>
                <a:spcPts val="0"/>
              </a:spcBef>
              <a:spcAft>
                <a:spcPts val="1600"/>
              </a:spcAft>
              <a:buNone/>
            </a:pPr>
            <a:r>
              <a:rPr lang="tr" sz="2400">
                <a:solidFill>
                  <a:schemeClr val="dk2"/>
                </a:solidFill>
                <a:latin typeface="Calibri"/>
                <a:ea typeface="Calibri"/>
                <a:cs typeface="Calibri"/>
                <a:sym typeface="Calibri"/>
              </a:rPr>
              <a:t>             </a:t>
            </a:r>
            <a:r>
              <a:rPr lang="tr">
                <a:solidFill>
                  <a:srgbClr val="000000"/>
                </a:solidFill>
              </a:rPr>
              <a:t>YAŞLILIK KAVRAMI</a:t>
            </a:r>
            <a:endParaRPr>
              <a:solidFill>
                <a:srgbClr val="000000"/>
              </a:solidFill>
            </a:endParaRPr>
          </a:p>
        </p:txBody>
      </p:sp>
      <p:sp>
        <p:nvSpPr>
          <p:cNvPr id="136" name="Google Shape;136;p14"/>
          <p:cNvSpPr txBox="1">
            <a:spLocks noGrp="1"/>
          </p:cNvSpPr>
          <p:nvPr>
            <p:ph type="body" idx="1"/>
          </p:nvPr>
        </p:nvSpPr>
        <p:spPr>
          <a:xfrm>
            <a:off x="819150" y="1084300"/>
            <a:ext cx="7505700" cy="2448000"/>
          </a:xfrm>
          <a:prstGeom prst="rect">
            <a:avLst/>
          </a:prstGeom>
        </p:spPr>
        <p:txBody>
          <a:bodyPr spcFirstLastPara="1" wrap="square" lIns="91425" tIns="91425" rIns="91425" bIns="91425" anchor="t" anchorCtr="0">
            <a:noAutofit/>
          </a:bodyPr>
          <a:lstStyle/>
          <a:p>
            <a:pPr marL="0" lvl="0" indent="0" algn="just" rtl="0">
              <a:spcBef>
                <a:spcPts val="0"/>
              </a:spcBef>
              <a:spcAft>
                <a:spcPts val="1600"/>
              </a:spcAft>
              <a:buNone/>
            </a:pPr>
            <a:r>
              <a:rPr lang="tr" sz="2400" dirty="0"/>
              <a:t>Yaşlılık, </a:t>
            </a:r>
            <a:r>
              <a:rPr lang="tr" sz="2400" dirty="0" smtClean="0"/>
              <a:t>yaşamın </a:t>
            </a:r>
            <a:r>
              <a:rPr lang="tr" sz="2400" dirty="0"/>
              <a:t>diğer </a:t>
            </a:r>
            <a:r>
              <a:rPr lang="tr" sz="2400" dirty="0" smtClean="0"/>
              <a:t>evreleri </a:t>
            </a:r>
            <a:r>
              <a:rPr lang="tr" sz="2400" dirty="0"/>
              <a:t>gibi bedenin, biyolojik gereksinimlerinin ve toplumsal ilişkiler düzeyindeki yaşam biçimine ilişkin gereksinimlerinin değiştiği bir evre olarak </a:t>
            </a:r>
            <a:r>
              <a:rPr lang="tr" sz="2400" dirty="0" smtClean="0"/>
              <a:t>tanımlanabilir. </a:t>
            </a:r>
            <a:endParaRPr sz="24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41"/>
        <p:cNvGrpSpPr/>
        <p:nvPr/>
      </p:nvGrpSpPr>
      <p:grpSpPr>
        <a:xfrm>
          <a:off x="0" y="0"/>
          <a:ext cx="0" cy="0"/>
          <a:chOff x="0" y="0"/>
          <a:chExt cx="0" cy="0"/>
        </a:xfrm>
      </p:grpSpPr>
      <p:sp>
        <p:nvSpPr>
          <p:cNvPr id="142" name="Google Shape;142;p15"/>
          <p:cNvSpPr txBox="1">
            <a:spLocks noGrp="1"/>
          </p:cNvSpPr>
          <p:nvPr>
            <p:ph type="title"/>
          </p:nvPr>
        </p:nvSpPr>
        <p:spPr>
          <a:xfrm>
            <a:off x="819150" y="845600"/>
            <a:ext cx="7505700" cy="954600"/>
          </a:xfrm>
          <a:prstGeom prst="rect">
            <a:avLst/>
          </a:prstGeom>
        </p:spPr>
        <p:txBody>
          <a:bodyPr spcFirstLastPara="1" wrap="square" lIns="91425" tIns="91425" rIns="91425" bIns="91425" anchor="t" anchorCtr="0">
            <a:noAutofit/>
          </a:bodyPr>
          <a:lstStyle/>
          <a:p>
            <a:pPr marL="0" lvl="0" indent="0" algn="l" rtl="0">
              <a:lnSpc>
                <a:spcPct val="115000"/>
              </a:lnSpc>
              <a:spcBef>
                <a:spcPts val="0"/>
              </a:spcBef>
              <a:spcAft>
                <a:spcPts val="1600"/>
              </a:spcAft>
              <a:buNone/>
            </a:pPr>
            <a:r>
              <a:rPr lang="tr" b="1" dirty="0" smtClean="0">
                <a:solidFill>
                  <a:schemeClr val="dk2"/>
                </a:solidFill>
                <a:latin typeface="Calibri"/>
                <a:ea typeface="Calibri"/>
                <a:cs typeface="Calibri"/>
                <a:sym typeface="Calibri"/>
              </a:rPr>
              <a:t>Mekana </a:t>
            </a:r>
            <a:r>
              <a:rPr lang="tr" b="1" dirty="0">
                <a:solidFill>
                  <a:schemeClr val="dk2"/>
                </a:solidFill>
                <a:latin typeface="Calibri"/>
                <a:ea typeface="Calibri"/>
                <a:cs typeface="Calibri"/>
                <a:sym typeface="Calibri"/>
              </a:rPr>
              <a:t>Göre </a:t>
            </a:r>
            <a:r>
              <a:rPr lang="tr" b="1" dirty="0" smtClean="0">
                <a:solidFill>
                  <a:schemeClr val="dk2"/>
                </a:solidFill>
                <a:latin typeface="Calibri"/>
                <a:ea typeface="Calibri"/>
                <a:cs typeface="Calibri"/>
                <a:sym typeface="Calibri"/>
              </a:rPr>
              <a:t>Yaşlılık  </a:t>
            </a:r>
            <a:r>
              <a:rPr lang="tr" b="1" dirty="0">
                <a:solidFill>
                  <a:schemeClr val="dk2"/>
                </a:solidFill>
                <a:latin typeface="Calibri"/>
                <a:ea typeface="Calibri"/>
                <a:cs typeface="Calibri"/>
                <a:sym typeface="Calibri"/>
              </a:rPr>
              <a:t>iki alt temaya ayrılır.</a:t>
            </a:r>
            <a:endParaRPr b="1" dirty="0"/>
          </a:p>
        </p:txBody>
      </p:sp>
      <p:sp>
        <p:nvSpPr>
          <p:cNvPr id="143" name="Google Shape;143;p15"/>
          <p:cNvSpPr txBox="1">
            <a:spLocks noGrp="1"/>
          </p:cNvSpPr>
          <p:nvPr>
            <p:ph type="body" idx="1"/>
          </p:nvPr>
        </p:nvSpPr>
        <p:spPr>
          <a:xfrm>
            <a:off x="1017450" y="2052700"/>
            <a:ext cx="7505700" cy="2448000"/>
          </a:xfrm>
          <a:prstGeom prst="rect">
            <a:avLst/>
          </a:prstGeom>
        </p:spPr>
        <p:txBody>
          <a:bodyPr spcFirstLastPara="1" wrap="square" lIns="91425" tIns="91425" rIns="91425" bIns="91425" anchor="t" anchorCtr="0">
            <a:noAutofit/>
          </a:bodyPr>
          <a:lstStyle/>
          <a:p>
            <a:pPr marL="0" lvl="0" indent="0" algn="l" rtl="0">
              <a:spcBef>
                <a:spcPts val="0"/>
              </a:spcBef>
              <a:spcAft>
                <a:spcPts val="1600"/>
              </a:spcAft>
              <a:buNone/>
            </a:pPr>
            <a:r>
              <a:rPr lang="tr" sz="1800" dirty="0" smtClean="0"/>
              <a:t>Bunlar</a:t>
            </a:r>
            <a:r>
              <a:rPr lang="tr" sz="1800" dirty="0"/>
              <a:t>:</a:t>
            </a:r>
            <a:endParaRPr lang="tr" sz="1800" dirty="0" smtClean="0"/>
          </a:p>
          <a:p>
            <a:pPr marL="285750" indent="-285750">
              <a:spcAft>
                <a:spcPts val="1600"/>
              </a:spcAft>
            </a:pPr>
            <a:r>
              <a:rPr lang="tr" sz="1800" dirty="0" smtClean="0"/>
              <a:t>Kentsel </a:t>
            </a:r>
            <a:r>
              <a:rPr lang="tr" sz="1800" dirty="0"/>
              <a:t>Alanda </a:t>
            </a:r>
            <a:r>
              <a:rPr lang="tr" sz="1800" dirty="0" smtClean="0"/>
              <a:t>Yaşlılık </a:t>
            </a:r>
            <a:r>
              <a:rPr lang="tr" sz="1800" dirty="0"/>
              <a:t>ve </a:t>
            </a:r>
            <a:endParaRPr lang="tr" sz="1800" dirty="0" smtClean="0"/>
          </a:p>
          <a:p>
            <a:pPr marL="285750" indent="-285750">
              <a:spcAft>
                <a:spcPts val="1600"/>
              </a:spcAft>
            </a:pPr>
            <a:r>
              <a:rPr lang="tr" sz="1800" dirty="0" smtClean="0"/>
              <a:t>Kırsal </a:t>
            </a:r>
            <a:r>
              <a:rPr lang="tr" sz="1800" dirty="0"/>
              <a:t>Alanda </a:t>
            </a:r>
            <a:r>
              <a:rPr lang="tr" sz="1800" dirty="0" smtClean="0"/>
              <a:t>Yaşlılık’tır</a:t>
            </a:r>
            <a:r>
              <a:rPr lang="tr" dirty="0"/>
              <a:t>. </a:t>
            </a:r>
            <a:endParaRP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48"/>
        <p:cNvGrpSpPr/>
        <p:nvPr/>
      </p:nvGrpSpPr>
      <p:grpSpPr>
        <a:xfrm>
          <a:off x="0" y="0"/>
          <a:ext cx="0" cy="0"/>
          <a:chOff x="0" y="0"/>
          <a:chExt cx="0" cy="0"/>
        </a:xfrm>
      </p:grpSpPr>
      <p:sp>
        <p:nvSpPr>
          <p:cNvPr id="150" name="Google Shape;150;p16"/>
          <p:cNvSpPr txBox="1">
            <a:spLocks noGrp="1"/>
          </p:cNvSpPr>
          <p:nvPr>
            <p:ph type="body" idx="1"/>
          </p:nvPr>
        </p:nvSpPr>
        <p:spPr>
          <a:xfrm>
            <a:off x="819150" y="626675"/>
            <a:ext cx="7505700" cy="3928800"/>
          </a:xfrm>
          <a:prstGeom prst="rect">
            <a:avLst/>
          </a:prstGeom>
        </p:spPr>
        <p:txBody>
          <a:bodyPr spcFirstLastPara="1" wrap="square" lIns="91425" tIns="91425" rIns="91425" bIns="91425" anchor="t" anchorCtr="0">
            <a:noAutofit/>
          </a:bodyPr>
          <a:lstStyle/>
          <a:p>
            <a:pPr marL="0" lvl="0" indent="0" algn="just" rtl="0">
              <a:spcBef>
                <a:spcPts val="0"/>
              </a:spcBef>
              <a:spcAft>
                <a:spcPts val="1600"/>
              </a:spcAft>
              <a:buNone/>
            </a:pPr>
            <a:r>
              <a:rPr lang="tr" sz="2400" dirty="0"/>
              <a:t>Günümüzde teknoloji, sağlık ve beslenme alanlarındaki gelişmeler, insanların yaşam beklentilerinin uzamasını sağlamıştır. Ayrıca kırsal alandan kentsel alanlara göç, psikolojik ve toplumsal destekleyici olan geniş ailenin yerini çekirdek ailenin alması, kuşaklar arası iletişim problemlerinin artmasına neden </a:t>
            </a:r>
            <a:r>
              <a:rPr lang="tr" sz="2400" dirty="0" smtClean="0"/>
              <a:t>olmuştur</a:t>
            </a:r>
            <a:r>
              <a:rPr lang="tr" sz="2400" dirty="0"/>
              <a:t> </a:t>
            </a:r>
            <a:r>
              <a:rPr lang="tr" sz="2400" dirty="0" smtClean="0"/>
              <a:t>(Çunkuş</a:t>
            </a:r>
            <a:r>
              <a:rPr lang="tr" sz="2400" dirty="0"/>
              <a:t>, Taşdemir Yiğitoğlu ve Akbaş , 2019</a:t>
            </a:r>
            <a:r>
              <a:rPr lang="tr" sz="2400" dirty="0" smtClean="0"/>
              <a:t>).</a:t>
            </a:r>
            <a:endParaRPr sz="24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61"/>
        <p:cNvGrpSpPr/>
        <p:nvPr/>
      </p:nvGrpSpPr>
      <p:grpSpPr>
        <a:xfrm>
          <a:off x="0" y="0"/>
          <a:ext cx="0" cy="0"/>
          <a:chOff x="0" y="0"/>
          <a:chExt cx="0" cy="0"/>
        </a:xfrm>
      </p:grpSpPr>
      <p:sp>
        <p:nvSpPr>
          <p:cNvPr id="162" name="Google Shape;162;p18"/>
          <p:cNvSpPr txBox="1">
            <a:spLocks noGrp="1"/>
          </p:cNvSpPr>
          <p:nvPr>
            <p:ph type="title"/>
          </p:nvPr>
        </p:nvSpPr>
        <p:spPr>
          <a:xfrm>
            <a:off x="440550" y="424325"/>
            <a:ext cx="8262900" cy="9546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tr">
                <a:solidFill>
                  <a:srgbClr val="434343"/>
                </a:solidFill>
              </a:rPr>
              <a:t>KENTSEL ALANDA ve KIRSAL ALANDA YAŞLILIK </a:t>
            </a:r>
            <a:endParaRPr>
              <a:solidFill>
                <a:srgbClr val="434343"/>
              </a:solidFill>
            </a:endParaRPr>
          </a:p>
        </p:txBody>
      </p:sp>
      <p:sp>
        <p:nvSpPr>
          <p:cNvPr id="163" name="Google Shape;163;p18"/>
          <p:cNvSpPr txBox="1">
            <a:spLocks noGrp="1"/>
          </p:cNvSpPr>
          <p:nvPr>
            <p:ph type="body" idx="1"/>
          </p:nvPr>
        </p:nvSpPr>
        <p:spPr>
          <a:xfrm>
            <a:off x="819150" y="1990725"/>
            <a:ext cx="7505700" cy="2448000"/>
          </a:xfrm>
          <a:prstGeom prst="rect">
            <a:avLst/>
          </a:prstGeom>
        </p:spPr>
        <p:txBody>
          <a:bodyPr spcFirstLastPara="1" wrap="square" lIns="91425" tIns="91425" rIns="91425" bIns="91425" anchor="t" anchorCtr="0">
            <a:noAutofit/>
          </a:bodyPr>
          <a:lstStyle/>
          <a:p>
            <a:pPr marL="0" lvl="0" indent="0" algn="l" rtl="0">
              <a:spcBef>
                <a:spcPts val="0"/>
              </a:spcBef>
              <a:spcAft>
                <a:spcPts val="1600"/>
              </a:spcAft>
              <a:buNone/>
            </a:pPr>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69"/>
        <p:cNvGrpSpPr/>
        <p:nvPr/>
      </p:nvGrpSpPr>
      <p:grpSpPr>
        <a:xfrm>
          <a:off x="0" y="0"/>
          <a:ext cx="0" cy="0"/>
          <a:chOff x="0" y="0"/>
          <a:chExt cx="0" cy="0"/>
        </a:xfrm>
      </p:grpSpPr>
      <p:sp>
        <p:nvSpPr>
          <p:cNvPr id="170" name="Google Shape;170;p19"/>
          <p:cNvSpPr txBox="1">
            <a:spLocks noGrp="1"/>
          </p:cNvSpPr>
          <p:nvPr>
            <p:ph type="title"/>
          </p:nvPr>
        </p:nvSpPr>
        <p:spPr>
          <a:xfrm>
            <a:off x="744800" y="213525"/>
            <a:ext cx="2923800" cy="5883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tr"/>
              <a:t>Kentsel Alan</a:t>
            </a:r>
            <a:endParaRPr/>
          </a:p>
        </p:txBody>
      </p:sp>
      <p:sp>
        <p:nvSpPr>
          <p:cNvPr id="171" name="Google Shape;171;p19"/>
          <p:cNvSpPr txBox="1">
            <a:spLocks noGrp="1"/>
          </p:cNvSpPr>
          <p:nvPr>
            <p:ph type="body" idx="1"/>
          </p:nvPr>
        </p:nvSpPr>
        <p:spPr>
          <a:xfrm>
            <a:off x="4759275" y="3953750"/>
            <a:ext cx="4040400" cy="812700"/>
          </a:xfrm>
          <a:prstGeom prst="rect">
            <a:avLst/>
          </a:prstGeom>
        </p:spPr>
        <p:txBody>
          <a:bodyPr spcFirstLastPara="1" wrap="square" lIns="91425" tIns="91425" rIns="91425" bIns="91425" anchor="t" anchorCtr="0">
            <a:noAutofit/>
          </a:bodyPr>
          <a:lstStyle/>
          <a:p>
            <a:pPr marL="0" lvl="0" indent="0" algn="just" rtl="0">
              <a:spcBef>
                <a:spcPts val="0"/>
              </a:spcBef>
              <a:spcAft>
                <a:spcPts val="1600"/>
              </a:spcAft>
              <a:buNone/>
            </a:pPr>
            <a:r>
              <a:rPr lang="tr" sz="2400" b="1"/>
              <a:t>                </a:t>
            </a:r>
            <a:r>
              <a:rPr lang="tr" sz="3000">
                <a:solidFill>
                  <a:schemeClr val="lt1"/>
                </a:solidFill>
              </a:rPr>
              <a:t>Kırsal Alan</a:t>
            </a:r>
            <a:r>
              <a:rPr lang="tr" sz="3000"/>
              <a:t> </a:t>
            </a:r>
            <a:endParaRPr sz="3000">
              <a:solidFill>
                <a:schemeClr val="lt1"/>
              </a:solidFill>
            </a:endParaRPr>
          </a:p>
        </p:txBody>
      </p:sp>
      <p:grpSp>
        <p:nvGrpSpPr>
          <p:cNvPr id="172" name="Google Shape;172;p19"/>
          <p:cNvGrpSpPr/>
          <p:nvPr/>
        </p:nvGrpSpPr>
        <p:grpSpPr>
          <a:xfrm>
            <a:off x="198349" y="979230"/>
            <a:ext cx="4373799" cy="3941267"/>
            <a:chOff x="2744034" y="1146343"/>
            <a:chExt cx="1827900" cy="2399700"/>
          </a:xfrm>
        </p:grpSpPr>
        <p:sp>
          <p:nvSpPr>
            <p:cNvPr id="173" name="Google Shape;173;p19"/>
            <p:cNvSpPr/>
            <p:nvPr/>
          </p:nvSpPr>
          <p:spPr>
            <a:xfrm rot="-5400000">
              <a:off x="2458134" y="1432243"/>
              <a:ext cx="2399700" cy="1827900"/>
            </a:xfrm>
            <a:prstGeom prst="rightArrowCallout">
              <a:avLst>
                <a:gd name="adj1" fmla="val 9283"/>
                <a:gd name="adj2" fmla="val 13570"/>
                <a:gd name="adj3" fmla="val 16082"/>
                <a:gd name="adj4" fmla="val 81236"/>
              </a:avLst>
            </a:prstGeom>
            <a:solidFill>
              <a:srgbClr val="F48FB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4" name="Google Shape;174;p19"/>
            <p:cNvSpPr/>
            <p:nvPr/>
          </p:nvSpPr>
          <p:spPr>
            <a:xfrm flipH="1">
              <a:off x="2832600" y="1686400"/>
              <a:ext cx="1649400" cy="1769700"/>
            </a:xfrm>
            <a:prstGeom prst="snip1Rect">
              <a:avLst>
                <a:gd name="adj" fmla="val 0"/>
              </a:avLst>
            </a:prstGeom>
            <a:solidFill>
              <a:srgbClr val="AC114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5" name="Google Shape;175;p19"/>
            <p:cNvSpPr txBox="1"/>
            <p:nvPr/>
          </p:nvSpPr>
          <p:spPr>
            <a:xfrm>
              <a:off x="2894517" y="1795527"/>
              <a:ext cx="1510800" cy="1578300"/>
            </a:xfrm>
            <a:prstGeom prst="rect">
              <a:avLst/>
            </a:prstGeom>
            <a:noFill/>
            <a:ln>
              <a:noFill/>
            </a:ln>
          </p:spPr>
          <p:txBody>
            <a:bodyPr spcFirstLastPara="1" wrap="square" lIns="91425" tIns="91425" rIns="91425" bIns="91425" anchor="t" anchorCtr="0">
              <a:noAutofit/>
            </a:bodyPr>
            <a:lstStyle/>
            <a:p>
              <a:pPr marL="0" lvl="0" indent="0" algn="ctr" rtl="0">
                <a:lnSpc>
                  <a:spcPct val="115000"/>
                </a:lnSpc>
                <a:spcBef>
                  <a:spcPts val="0"/>
                </a:spcBef>
                <a:spcAft>
                  <a:spcPts val="0"/>
                </a:spcAft>
                <a:buNone/>
              </a:pPr>
              <a:r>
                <a:rPr lang="tr">
                  <a:solidFill>
                    <a:srgbClr val="FFFFFF"/>
                  </a:solidFill>
                </a:rPr>
                <a:t>Bakım hizmetlerinin varlığı ,</a:t>
              </a:r>
              <a:endParaRPr>
                <a:solidFill>
                  <a:srgbClr val="FFFFFF"/>
                </a:solidFill>
              </a:endParaRPr>
            </a:p>
            <a:p>
              <a:pPr marL="0" lvl="0" indent="0" algn="ctr" rtl="0">
                <a:lnSpc>
                  <a:spcPct val="115000"/>
                </a:lnSpc>
                <a:spcBef>
                  <a:spcPts val="1600"/>
                </a:spcBef>
                <a:spcAft>
                  <a:spcPts val="0"/>
                </a:spcAft>
                <a:buNone/>
              </a:pPr>
              <a:r>
                <a:rPr lang="tr">
                  <a:solidFill>
                    <a:srgbClr val="FFFFFF"/>
                  </a:solidFill>
                </a:rPr>
                <a:t>Hizmetlerden nasıl faydalanılabileceği ,</a:t>
              </a:r>
              <a:endParaRPr>
                <a:solidFill>
                  <a:srgbClr val="FFFFFF"/>
                </a:solidFill>
              </a:endParaRPr>
            </a:p>
            <a:p>
              <a:pPr marL="0" lvl="0" indent="0" algn="ctr" rtl="0">
                <a:lnSpc>
                  <a:spcPct val="115000"/>
                </a:lnSpc>
                <a:spcBef>
                  <a:spcPts val="1600"/>
                </a:spcBef>
                <a:spcAft>
                  <a:spcPts val="0"/>
                </a:spcAft>
                <a:buNone/>
              </a:pPr>
              <a:r>
                <a:rPr lang="tr">
                  <a:solidFill>
                    <a:srgbClr val="FFFFFF"/>
                  </a:solidFill>
                </a:rPr>
                <a:t>Profesyonel bakıcılara ve sağlık hizmetlerine ulaşmak ,</a:t>
              </a:r>
              <a:endParaRPr>
                <a:solidFill>
                  <a:srgbClr val="FFFFFF"/>
                </a:solidFill>
              </a:endParaRPr>
            </a:p>
            <a:p>
              <a:pPr marL="0" lvl="0" indent="0" algn="ctr" rtl="0">
                <a:lnSpc>
                  <a:spcPct val="115000"/>
                </a:lnSpc>
                <a:spcBef>
                  <a:spcPts val="1600"/>
                </a:spcBef>
                <a:spcAft>
                  <a:spcPts val="1600"/>
                </a:spcAft>
                <a:buNone/>
              </a:pPr>
              <a:r>
                <a:rPr lang="tr">
                  <a:solidFill>
                    <a:srgbClr val="FFFFFF"/>
                  </a:solidFill>
                </a:rPr>
                <a:t>Haklarını nasıl savunacakları konusunda </a:t>
              </a:r>
              <a:r>
                <a:rPr lang="tr" u="sng">
                  <a:solidFill>
                    <a:srgbClr val="FFFFFF"/>
                  </a:solidFill>
                </a:rPr>
                <a:t>bilgiye sahip olmaları.</a:t>
              </a:r>
              <a:endParaRPr u="sng">
                <a:solidFill>
                  <a:srgbClr val="FFFFFF"/>
                </a:solidFill>
              </a:endParaRPr>
            </a:p>
          </p:txBody>
        </p:sp>
      </p:grpSp>
      <p:grpSp>
        <p:nvGrpSpPr>
          <p:cNvPr id="176" name="Google Shape;176;p19"/>
          <p:cNvGrpSpPr/>
          <p:nvPr/>
        </p:nvGrpSpPr>
        <p:grpSpPr>
          <a:xfrm>
            <a:off x="4572005" y="213566"/>
            <a:ext cx="4376373" cy="3740172"/>
            <a:chOff x="4571998" y="1597470"/>
            <a:chExt cx="2010000" cy="2399700"/>
          </a:xfrm>
        </p:grpSpPr>
        <p:sp>
          <p:nvSpPr>
            <p:cNvPr id="177" name="Google Shape;177;p19"/>
            <p:cNvSpPr/>
            <p:nvPr/>
          </p:nvSpPr>
          <p:spPr>
            <a:xfrm rot="5400000">
              <a:off x="4377148" y="1792320"/>
              <a:ext cx="2399700" cy="2010000"/>
            </a:xfrm>
            <a:prstGeom prst="rightArrowCallout">
              <a:avLst>
                <a:gd name="adj1" fmla="val 9283"/>
                <a:gd name="adj2" fmla="val 13570"/>
                <a:gd name="adj3" fmla="val 16082"/>
                <a:gd name="adj4" fmla="val 81236"/>
              </a:avLst>
            </a:prstGeom>
            <a:solidFill>
              <a:srgbClr val="840D3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8" name="Google Shape;178;p19"/>
            <p:cNvSpPr/>
            <p:nvPr/>
          </p:nvSpPr>
          <p:spPr>
            <a:xfrm rot="10800000" flipH="1">
              <a:off x="4662018" y="1687411"/>
              <a:ext cx="1649400" cy="1769700"/>
            </a:xfrm>
            <a:prstGeom prst="snip1Rect">
              <a:avLst>
                <a:gd name="adj" fmla="val 0"/>
              </a:avLst>
            </a:prstGeom>
            <a:solidFill>
              <a:srgbClr val="AC114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9" name="Google Shape;179;p19"/>
            <p:cNvSpPr txBox="1"/>
            <p:nvPr/>
          </p:nvSpPr>
          <p:spPr>
            <a:xfrm>
              <a:off x="4714936" y="1795522"/>
              <a:ext cx="1548300" cy="1476000"/>
            </a:xfrm>
            <a:prstGeom prst="rect">
              <a:avLst/>
            </a:prstGeom>
            <a:noFill/>
            <a:ln>
              <a:noFill/>
            </a:ln>
          </p:spPr>
          <p:txBody>
            <a:bodyPr spcFirstLastPara="1" wrap="square" lIns="91425" tIns="91425" rIns="91425" bIns="91425" anchor="t" anchorCtr="0">
              <a:noAutofit/>
            </a:bodyPr>
            <a:lstStyle/>
            <a:p>
              <a:pPr marL="0" lvl="0" indent="0" algn="ctr" rtl="0">
                <a:lnSpc>
                  <a:spcPct val="115000"/>
                </a:lnSpc>
                <a:spcBef>
                  <a:spcPts val="0"/>
                </a:spcBef>
                <a:spcAft>
                  <a:spcPts val="0"/>
                </a:spcAft>
                <a:buNone/>
              </a:pPr>
              <a:r>
                <a:rPr lang="tr">
                  <a:solidFill>
                    <a:schemeClr val="dk1"/>
                  </a:solidFill>
                </a:rPr>
                <a:t>Bakım hizmetlerinin varlığı ,</a:t>
              </a:r>
              <a:endParaRPr>
                <a:solidFill>
                  <a:schemeClr val="dk1"/>
                </a:solidFill>
              </a:endParaRPr>
            </a:p>
            <a:p>
              <a:pPr marL="0" lvl="0" indent="0" algn="ctr" rtl="0">
                <a:lnSpc>
                  <a:spcPct val="115000"/>
                </a:lnSpc>
                <a:spcBef>
                  <a:spcPts val="1600"/>
                </a:spcBef>
                <a:spcAft>
                  <a:spcPts val="0"/>
                </a:spcAft>
                <a:buNone/>
              </a:pPr>
              <a:r>
                <a:rPr lang="tr">
                  <a:solidFill>
                    <a:schemeClr val="dk1"/>
                  </a:solidFill>
                </a:rPr>
                <a:t>Hizmetlerden nasıl faydalanılabileceği ,</a:t>
              </a:r>
              <a:endParaRPr>
                <a:solidFill>
                  <a:schemeClr val="dk1"/>
                </a:solidFill>
              </a:endParaRPr>
            </a:p>
            <a:p>
              <a:pPr marL="0" lvl="0" indent="0" algn="ctr" rtl="0">
                <a:lnSpc>
                  <a:spcPct val="115000"/>
                </a:lnSpc>
                <a:spcBef>
                  <a:spcPts val="1600"/>
                </a:spcBef>
                <a:spcAft>
                  <a:spcPts val="0"/>
                </a:spcAft>
                <a:buNone/>
              </a:pPr>
              <a:r>
                <a:rPr lang="tr">
                  <a:solidFill>
                    <a:schemeClr val="dk1"/>
                  </a:solidFill>
                </a:rPr>
                <a:t>Profesyonel bakıcılara ve sağlık hizmetlerine ulaşmak ,</a:t>
              </a:r>
              <a:endParaRPr>
                <a:solidFill>
                  <a:schemeClr val="dk1"/>
                </a:solidFill>
              </a:endParaRPr>
            </a:p>
            <a:p>
              <a:pPr marL="0" lvl="0" indent="0" algn="ctr" rtl="0">
                <a:lnSpc>
                  <a:spcPct val="115000"/>
                </a:lnSpc>
                <a:spcBef>
                  <a:spcPts val="1600"/>
                </a:spcBef>
                <a:spcAft>
                  <a:spcPts val="1600"/>
                </a:spcAft>
                <a:buNone/>
              </a:pPr>
              <a:r>
                <a:rPr lang="tr">
                  <a:solidFill>
                    <a:schemeClr val="dk1"/>
                  </a:solidFill>
                </a:rPr>
                <a:t>Haklarını nasıl savunacakları konusunda </a:t>
              </a:r>
              <a:r>
                <a:rPr lang="tr" u="sng">
                  <a:solidFill>
                    <a:schemeClr val="dk1"/>
                  </a:solidFill>
                </a:rPr>
                <a:t>bilgiye sahip olmamaları</a:t>
              </a:r>
              <a:r>
                <a:rPr lang="tr">
                  <a:solidFill>
                    <a:schemeClr val="dk1"/>
                  </a:solidFill>
                </a:rPr>
                <a:t>.</a:t>
              </a:r>
              <a:endParaRPr>
                <a:solidFill>
                  <a:schemeClr val="dk1"/>
                </a:solidFill>
              </a:endParaRPr>
            </a:p>
          </p:txBody>
        </p:sp>
      </p:gr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83"/>
        <p:cNvGrpSpPr/>
        <p:nvPr/>
      </p:nvGrpSpPr>
      <p:grpSpPr>
        <a:xfrm>
          <a:off x="0" y="0"/>
          <a:ext cx="0" cy="0"/>
          <a:chOff x="0" y="0"/>
          <a:chExt cx="0" cy="0"/>
        </a:xfrm>
      </p:grpSpPr>
      <p:sp>
        <p:nvSpPr>
          <p:cNvPr id="184" name="Google Shape;184;p20"/>
          <p:cNvSpPr txBox="1">
            <a:spLocks noGrp="1"/>
          </p:cNvSpPr>
          <p:nvPr>
            <p:ph type="title"/>
          </p:nvPr>
        </p:nvSpPr>
        <p:spPr>
          <a:xfrm>
            <a:off x="819150" y="287875"/>
            <a:ext cx="7505700" cy="11499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tr"/>
              <a:t>Yapılan araştırmalara göre kent alanında yaşayan yaşlıların; </a:t>
            </a:r>
            <a:endParaRPr/>
          </a:p>
        </p:txBody>
      </p:sp>
      <p:sp>
        <p:nvSpPr>
          <p:cNvPr id="185" name="Google Shape;185;p20"/>
          <p:cNvSpPr txBox="1">
            <a:spLocks noGrp="1"/>
          </p:cNvSpPr>
          <p:nvPr>
            <p:ph type="body" idx="1"/>
          </p:nvPr>
        </p:nvSpPr>
        <p:spPr>
          <a:xfrm>
            <a:off x="892300" y="1632400"/>
            <a:ext cx="3420600" cy="28602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tr" sz="1400" b="1"/>
              <a:t>   </a:t>
            </a:r>
            <a:r>
              <a:rPr lang="tr" sz="1400" b="1">
                <a:solidFill>
                  <a:srgbClr val="000000"/>
                </a:solidFill>
              </a:rPr>
              <a:t>  </a:t>
            </a:r>
            <a:r>
              <a:rPr lang="tr" sz="2400" b="1">
                <a:solidFill>
                  <a:srgbClr val="000000"/>
                </a:solidFill>
              </a:rPr>
              <a:t>AVANTAJLI YÖNLERİ</a:t>
            </a:r>
            <a:endParaRPr sz="2400" b="1">
              <a:solidFill>
                <a:srgbClr val="000000"/>
              </a:solidFill>
            </a:endParaRPr>
          </a:p>
          <a:p>
            <a:pPr marL="0" lvl="0" indent="0" algn="l" rtl="0">
              <a:spcBef>
                <a:spcPts val="1600"/>
              </a:spcBef>
              <a:spcAft>
                <a:spcPts val="0"/>
              </a:spcAft>
              <a:buNone/>
            </a:pPr>
            <a:r>
              <a:rPr lang="tr" sz="1400" b="1"/>
              <a:t>Ekonomi</a:t>
            </a:r>
            <a:endParaRPr sz="1400" b="1"/>
          </a:p>
          <a:p>
            <a:pPr marL="0" lvl="0" indent="0" algn="l" rtl="0">
              <a:spcBef>
                <a:spcPts val="1600"/>
              </a:spcBef>
              <a:spcAft>
                <a:spcPts val="0"/>
              </a:spcAft>
              <a:buNone/>
            </a:pPr>
            <a:r>
              <a:rPr lang="tr" sz="1400" b="1"/>
              <a:t>İmkanların Fazlalığı</a:t>
            </a:r>
            <a:endParaRPr sz="1400" b="1"/>
          </a:p>
          <a:p>
            <a:pPr marL="0" lvl="0" indent="0" algn="l" rtl="0">
              <a:spcBef>
                <a:spcPts val="1600"/>
              </a:spcBef>
              <a:spcAft>
                <a:spcPts val="0"/>
              </a:spcAft>
              <a:buNone/>
            </a:pPr>
            <a:r>
              <a:rPr lang="tr" sz="1400" b="1"/>
              <a:t>Sosyal Çeşitlilik</a:t>
            </a:r>
            <a:endParaRPr sz="1400" b="1"/>
          </a:p>
          <a:p>
            <a:pPr marL="0" lvl="0" indent="0" algn="l" rtl="0">
              <a:spcBef>
                <a:spcPts val="1600"/>
              </a:spcBef>
              <a:spcAft>
                <a:spcPts val="1600"/>
              </a:spcAft>
              <a:buNone/>
            </a:pPr>
            <a:endParaRPr sz="1400" b="1"/>
          </a:p>
        </p:txBody>
      </p:sp>
      <p:sp>
        <p:nvSpPr>
          <p:cNvPr id="186" name="Google Shape;186;p20"/>
          <p:cNvSpPr txBox="1"/>
          <p:nvPr/>
        </p:nvSpPr>
        <p:spPr>
          <a:xfrm>
            <a:off x="5398650" y="1632400"/>
            <a:ext cx="3360000" cy="28602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tr" sz="2400" b="1">
                <a:latin typeface="Calibri"/>
                <a:ea typeface="Calibri"/>
                <a:cs typeface="Calibri"/>
                <a:sym typeface="Calibri"/>
              </a:rPr>
              <a:t>DEZAVANTAJLI YÖNLERİ</a:t>
            </a:r>
            <a:endParaRPr sz="2400" b="1">
              <a:latin typeface="Calibri"/>
              <a:ea typeface="Calibri"/>
              <a:cs typeface="Calibri"/>
              <a:sym typeface="Calibri"/>
            </a:endParaRPr>
          </a:p>
          <a:p>
            <a:pPr marL="0" lvl="0" indent="0" algn="l" rtl="0">
              <a:spcBef>
                <a:spcPts val="0"/>
              </a:spcBef>
              <a:spcAft>
                <a:spcPts val="0"/>
              </a:spcAft>
              <a:buNone/>
            </a:pPr>
            <a:endParaRPr b="1">
              <a:latin typeface="Calibri"/>
              <a:ea typeface="Calibri"/>
              <a:cs typeface="Calibri"/>
              <a:sym typeface="Calibri"/>
            </a:endParaRPr>
          </a:p>
          <a:p>
            <a:pPr marL="0" lvl="0" indent="0" algn="l" rtl="0">
              <a:spcBef>
                <a:spcPts val="0"/>
              </a:spcBef>
              <a:spcAft>
                <a:spcPts val="0"/>
              </a:spcAft>
              <a:buNone/>
            </a:pPr>
            <a:r>
              <a:rPr lang="tr" b="1">
                <a:latin typeface="Calibri"/>
                <a:ea typeface="Calibri"/>
                <a:cs typeface="Calibri"/>
                <a:sym typeface="Calibri"/>
              </a:rPr>
              <a:t>Ekonomi</a:t>
            </a:r>
            <a:endParaRPr b="1">
              <a:latin typeface="Calibri"/>
              <a:ea typeface="Calibri"/>
              <a:cs typeface="Calibri"/>
              <a:sym typeface="Calibri"/>
            </a:endParaRPr>
          </a:p>
          <a:p>
            <a:pPr marL="0" lvl="0" indent="0" algn="l" rtl="0">
              <a:spcBef>
                <a:spcPts val="0"/>
              </a:spcBef>
              <a:spcAft>
                <a:spcPts val="0"/>
              </a:spcAft>
              <a:buNone/>
            </a:pPr>
            <a:endParaRPr b="1">
              <a:latin typeface="Calibri"/>
              <a:ea typeface="Calibri"/>
              <a:cs typeface="Calibri"/>
              <a:sym typeface="Calibri"/>
            </a:endParaRPr>
          </a:p>
          <a:p>
            <a:pPr marL="0" lvl="0" indent="0" algn="l" rtl="0">
              <a:spcBef>
                <a:spcPts val="0"/>
              </a:spcBef>
              <a:spcAft>
                <a:spcPts val="0"/>
              </a:spcAft>
              <a:buNone/>
            </a:pPr>
            <a:r>
              <a:rPr lang="tr" b="1">
                <a:latin typeface="Calibri"/>
                <a:ea typeface="Calibri"/>
                <a:cs typeface="Calibri"/>
                <a:sym typeface="Calibri"/>
              </a:rPr>
              <a:t>Hareketsizlik</a:t>
            </a:r>
            <a:endParaRPr b="1">
              <a:latin typeface="Calibri"/>
              <a:ea typeface="Calibri"/>
              <a:cs typeface="Calibri"/>
              <a:sym typeface="Calibri"/>
            </a:endParaRPr>
          </a:p>
          <a:p>
            <a:pPr marL="0" lvl="0" indent="0" algn="l" rtl="0">
              <a:spcBef>
                <a:spcPts val="0"/>
              </a:spcBef>
              <a:spcAft>
                <a:spcPts val="0"/>
              </a:spcAft>
              <a:buNone/>
            </a:pPr>
            <a:endParaRPr b="1">
              <a:latin typeface="Calibri"/>
              <a:ea typeface="Calibri"/>
              <a:cs typeface="Calibri"/>
              <a:sym typeface="Calibri"/>
            </a:endParaRPr>
          </a:p>
          <a:p>
            <a:pPr marL="0" lvl="0" indent="0" algn="l" rtl="0">
              <a:spcBef>
                <a:spcPts val="0"/>
              </a:spcBef>
              <a:spcAft>
                <a:spcPts val="0"/>
              </a:spcAft>
              <a:buNone/>
            </a:pPr>
            <a:r>
              <a:rPr lang="tr" b="1">
                <a:latin typeface="Calibri"/>
                <a:ea typeface="Calibri"/>
                <a:cs typeface="Calibri"/>
                <a:sym typeface="Calibri"/>
              </a:rPr>
              <a:t>Yalnızlık</a:t>
            </a:r>
            <a:endParaRPr b="1">
              <a:latin typeface="Calibri"/>
              <a:ea typeface="Calibri"/>
              <a:cs typeface="Calibri"/>
              <a:sym typeface="Calibri"/>
            </a:endParaRPr>
          </a:p>
          <a:p>
            <a:pPr marL="0" lvl="0" indent="0" algn="l" rtl="0">
              <a:spcBef>
                <a:spcPts val="0"/>
              </a:spcBef>
              <a:spcAft>
                <a:spcPts val="0"/>
              </a:spcAft>
              <a:buNone/>
            </a:pPr>
            <a:endParaRPr b="1">
              <a:latin typeface="Calibri"/>
              <a:ea typeface="Calibri"/>
              <a:cs typeface="Calibri"/>
              <a:sym typeface="Calibri"/>
            </a:endParaRPr>
          </a:p>
          <a:p>
            <a:pPr marL="0" lvl="0" indent="0" algn="l" rtl="0">
              <a:spcBef>
                <a:spcPts val="0"/>
              </a:spcBef>
              <a:spcAft>
                <a:spcPts val="0"/>
              </a:spcAft>
              <a:buNone/>
            </a:pPr>
            <a:r>
              <a:rPr lang="tr" b="1">
                <a:latin typeface="Calibri"/>
                <a:ea typeface="Calibri"/>
                <a:cs typeface="Calibri"/>
                <a:sym typeface="Calibri"/>
              </a:rPr>
              <a:t>Güvensizlik </a:t>
            </a:r>
            <a:endParaRPr b="1">
              <a:latin typeface="Calibri"/>
              <a:ea typeface="Calibri"/>
              <a:cs typeface="Calibri"/>
              <a:sym typeface="Calibri"/>
            </a:endParaRPr>
          </a:p>
        </p:txBody>
      </p:sp>
      <p:sp>
        <p:nvSpPr>
          <p:cNvPr id="187" name="Google Shape;187;p20"/>
          <p:cNvSpPr/>
          <p:nvPr/>
        </p:nvSpPr>
        <p:spPr>
          <a:xfrm>
            <a:off x="744825" y="1784750"/>
            <a:ext cx="322200" cy="248100"/>
          </a:xfrm>
          <a:prstGeom prst="chevron">
            <a:avLst>
              <a:gd name="adj" fmla="val 50000"/>
            </a:avLst>
          </a:prstGeom>
          <a:solidFill>
            <a:schemeClr val="lt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8" name="Google Shape;188;p20"/>
          <p:cNvSpPr/>
          <p:nvPr/>
        </p:nvSpPr>
        <p:spPr>
          <a:xfrm>
            <a:off x="4918200" y="1784750"/>
            <a:ext cx="322200" cy="248100"/>
          </a:xfrm>
          <a:prstGeom prst="chevron">
            <a:avLst>
              <a:gd name="adj" fmla="val 50000"/>
            </a:avLst>
          </a:prstGeom>
          <a:solidFill>
            <a:schemeClr val="lt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206"/>
        <p:cNvGrpSpPr/>
        <p:nvPr/>
      </p:nvGrpSpPr>
      <p:grpSpPr>
        <a:xfrm>
          <a:off x="0" y="0"/>
          <a:ext cx="0" cy="0"/>
          <a:chOff x="0" y="0"/>
          <a:chExt cx="0" cy="0"/>
        </a:xfrm>
      </p:grpSpPr>
      <p:sp>
        <p:nvSpPr>
          <p:cNvPr id="207" name="Google Shape;207;p23"/>
          <p:cNvSpPr txBox="1">
            <a:spLocks noGrp="1"/>
          </p:cNvSpPr>
          <p:nvPr>
            <p:ph type="title"/>
          </p:nvPr>
        </p:nvSpPr>
        <p:spPr>
          <a:xfrm>
            <a:off x="819150" y="300275"/>
            <a:ext cx="7505700" cy="9546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tr"/>
              <a:t>KIRSAL ALANDA YAŞLILIK</a:t>
            </a:r>
            <a:endParaRPr/>
          </a:p>
        </p:txBody>
      </p:sp>
      <p:sp>
        <p:nvSpPr>
          <p:cNvPr id="208" name="Google Shape;208;p23"/>
          <p:cNvSpPr txBox="1">
            <a:spLocks noGrp="1"/>
          </p:cNvSpPr>
          <p:nvPr>
            <p:ph type="body" idx="1"/>
          </p:nvPr>
        </p:nvSpPr>
        <p:spPr>
          <a:xfrm>
            <a:off x="819150" y="1122425"/>
            <a:ext cx="7505700" cy="3496200"/>
          </a:xfrm>
          <a:prstGeom prst="rect">
            <a:avLst/>
          </a:prstGeom>
        </p:spPr>
        <p:txBody>
          <a:bodyPr spcFirstLastPara="1" wrap="square" lIns="91425" tIns="91425" rIns="91425" bIns="91425" anchor="t" anchorCtr="0">
            <a:noAutofit/>
          </a:bodyPr>
          <a:lstStyle/>
          <a:p>
            <a:pPr marL="0" lvl="0" indent="0" algn="just" rtl="0">
              <a:spcBef>
                <a:spcPts val="0"/>
              </a:spcBef>
              <a:spcAft>
                <a:spcPts val="1600"/>
              </a:spcAft>
              <a:buNone/>
            </a:pPr>
            <a:r>
              <a:rPr lang="tr" sz="1800" dirty="0"/>
              <a:t>Araştırma sonuçlarına göre kırsal alanda yaşlı birey olma durumu “yalnız” ve “yoksul” olma haliyle özdeşleşmektedir. Günlük yaşamlarını küçük bir çevrede ve mekanda sürdürmeleri, sosyal ilişki ağlarını da sınırlandırmaktadır. Bu nedenle sosyal etkileşimleri büyük ölçüde hane içindekileri diğer bireylerle,komşularla ve çocuklarla gerçekleştirmektedir. Bakım konusunda da yaşlı bireyler önce çocuklarına güvenmekte ve çok zor durumda kalmadıkları takdirde devlet kurumuna gitmek istememektedirler. Kırsal yaşamı benimsediklerinden ve yaşamlarının neredeyse tamamını burada geçirdiklerinden kent yaşamı da yaşlı birey tarafından arzu edilmeyen bir durumdur. </a:t>
            </a:r>
            <a:r>
              <a:rPr lang="tr" sz="1800" dirty="0" smtClean="0"/>
              <a:t>(Çelik </a:t>
            </a:r>
            <a:r>
              <a:rPr lang="tr" sz="1800" dirty="0"/>
              <a:t>Açıcı</a:t>
            </a:r>
            <a:r>
              <a:rPr lang="tr" sz="1800" dirty="0" smtClean="0"/>
              <a:t>, 2019</a:t>
            </a:r>
            <a:r>
              <a:rPr lang="tr" sz="1800" dirty="0"/>
              <a:t>)</a:t>
            </a:r>
            <a:r>
              <a:rPr lang="tr" sz="1400" dirty="0"/>
              <a:t>   </a:t>
            </a:r>
            <a:endParaRPr sz="14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212"/>
        <p:cNvGrpSpPr/>
        <p:nvPr/>
      </p:nvGrpSpPr>
      <p:grpSpPr>
        <a:xfrm>
          <a:off x="0" y="0"/>
          <a:ext cx="0" cy="0"/>
          <a:chOff x="0" y="0"/>
          <a:chExt cx="0" cy="0"/>
        </a:xfrm>
      </p:grpSpPr>
      <p:sp>
        <p:nvSpPr>
          <p:cNvPr id="213" name="Google Shape;213;p24"/>
          <p:cNvSpPr txBox="1">
            <a:spLocks noGrp="1"/>
          </p:cNvSpPr>
          <p:nvPr>
            <p:ph type="title"/>
          </p:nvPr>
        </p:nvSpPr>
        <p:spPr>
          <a:xfrm>
            <a:off x="819150" y="845600"/>
            <a:ext cx="7505700" cy="9546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tr"/>
              <a:t>Kırsal Alanda Yaşlılığa İlişkin Problemler  </a:t>
            </a:r>
            <a:endParaRPr/>
          </a:p>
        </p:txBody>
      </p:sp>
      <p:sp>
        <p:nvSpPr>
          <p:cNvPr id="214" name="Google Shape;214;p24"/>
          <p:cNvSpPr txBox="1">
            <a:spLocks noGrp="1"/>
          </p:cNvSpPr>
          <p:nvPr>
            <p:ph type="body" idx="1"/>
          </p:nvPr>
        </p:nvSpPr>
        <p:spPr>
          <a:xfrm>
            <a:off x="819150" y="1722775"/>
            <a:ext cx="7505700" cy="2715900"/>
          </a:xfrm>
          <a:prstGeom prst="rect">
            <a:avLst/>
          </a:prstGeom>
        </p:spPr>
        <p:txBody>
          <a:bodyPr spcFirstLastPara="1" wrap="square" lIns="91425" tIns="91425" rIns="91425" bIns="91425" anchor="t" anchorCtr="0">
            <a:noAutofit/>
          </a:bodyPr>
          <a:lstStyle/>
          <a:p>
            <a:pPr marL="457200" lvl="0" indent="-342900" algn="l" rtl="0">
              <a:spcBef>
                <a:spcPts val="0"/>
              </a:spcBef>
              <a:spcAft>
                <a:spcPts val="0"/>
              </a:spcAft>
              <a:buSzPts val="1800"/>
              <a:buChar char="●"/>
            </a:pPr>
            <a:r>
              <a:rPr lang="tr" sz="1800"/>
              <a:t>Sosyoekonomik durum ve yoksulluk</a:t>
            </a:r>
            <a:endParaRPr sz="1800"/>
          </a:p>
          <a:p>
            <a:pPr marL="457200" lvl="0" indent="-342900" algn="l" rtl="0">
              <a:spcBef>
                <a:spcPts val="0"/>
              </a:spcBef>
              <a:spcAft>
                <a:spcPts val="0"/>
              </a:spcAft>
              <a:buSzPts val="1800"/>
              <a:buChar char="●"/>
            </a:pPr>
            <a:r>
              <a:rPr lang="tr" sz="1800"/>
              <a:t>Sosyal ilişkilerin görünümleri</a:t>
            </a:r>
            <a:endParaRPr sz="1800"/>
          </a:p>
          <a:p>
            <a:pPr marL="457200" lvl="0" indent="-342900" algn="l" rtl="0">
              <a:spcBef>
                <a:spcPts val="0"/>
              </a:spcBef>
              <a:spcAft>
                <a:spcPts val="0"/>
              </a:spcAft>
              <a:buSzPts val="1800"/>
              <a:buChar char="●"/>
            </a:pPr>
            <a:r>
              <a:rPr lang="tr" sz="1800"/>
              <a:t>Bakım sorunu</a:t>
            </a:r>
            <a:endParaRPr sz="1800"/>
          </a:p>
        </p:txBody>
      </p:sp>
    </p:spTree>
  </p:cSld>
  <p:clrMapOvr>
    <a:masterClrMapping/>
  </p:clrMapOvr>
</p:sld>
</file>

<file path=ppt/theme/theme1.xml><?xml version="1.0" encoding="utf-8"?>
<a:theme xmlns:a="http://schemas.openxmlformats.org/drawingml/2006/main" name="Shift">
  <a:themeElements>
    <a:clrScheme name="Shift">
      <a:dk1>
        <a:srgbClr val="FFFFFF"/>
      </a:dk1>
      <a:lt1>
        <a:srgbClr val="AF7B51"/>
      </a:lt1>
      <a:dk2>
        <a:srgbClr val="233A44"/>
      </a:dk2>
      <a:lt2>
        <a:srgbClr val="D9D9D9"/>
      </a:lt2>
      <a:accent1>
        <a:srgbClr val="00796B"/>
      </a:accent1>
      <a:accent2>
        <a:srgbClr val="D9563F"/>
      </a:accent2>
      <a:accent3>
        <a:srgbClr val="C4A15A"/>
      </a:accent3>
      <a:accent4>
        <a:srgbClr val="14F597"/>
      </a:accent4>
      <a:accent5>
        <a:srgbClr val="3D4594"/>
      </a:accent5>
      <a:accent6>
        <a:srgbClr val="163EF5"/>
      </a:accent6>
      <a:hlink>
        <a:srgbClr val="3D4594"/>
      </a:hlink>
      <a:folHlink>
        <a:srgbClr val="3D4594"/>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50</TotalTime>
  <Words>666</Words>
  <Application>Microsoft Office PowerPoint</Application>
  <PresentationFormat>Ekran Gösterisi (16:9)</PresentationFormat>
  <Paragraphs>70</Paragraphs>
  <Slides>14</Slides>
  <Notes>14</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14</vt:i4>
      </vt:variant>
    </vt:vector>
  </HeadingPairs>
  <TitlesOfParts>
    <vt:vector size="18" baseType="lpstr">
      <vt:lpstr>Arial</vt:lpstr>
      <vt:lpstr>Calibri</vt:lpstr>
      <vt:lpstr>Nunito</vt:lpstr>
      <vt:lpstr>Shift</vt:lpstr>
      <vt:lpstr>    MEKANA GÖRE YAŞLILIK </vt:lpstr>
      <vt:lpstr>             YAŞLILIK KAVRAMI</vt:lpstr>
      <vt:lpstr>Mekana Göre Yaşlılık  iki alt temaya ayrılır.</vt:lpstr>
      <vt:lpstr>PowerPoint Sunusu</vt:lpstr>
      <vt:lpstr>KENTSEL ALANDA ve KIRSAL ALANDA YAŞLILIK </vt:lpstr>
      <vt:lpstr>Kentsel Alan</vt:lpstr>
      <vt:lpstr>Yapılan araştırmalara göre kent alanında yaşayan yaşlıların; </vt:lpstr>
      <vt:lpstr>KIRSAL ALANDA YAŞLILIK</vt:lpstr>
      <vt:lpstr>Kırsal Alanda Yaşlılığa İlişkin Problemler  </vt:lpstr>
      <vt:lpstr>PowerPoint Sunusu</vt:lpstr>
      <vt:lpstr>Türkiye’de Yaşlılara Verilen Hizmetler </vt:lpstr>
      <vt:lpstr>Yapılan araştırmalara göre kırsal alanda yaşayan yaşlıların;</vt:lpstr>
      <vt:lpstr>PowerPoint Sunusu</vt:lpstr>
      <vt:lpstr>KAYNAKÇA</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MEKANA GÖRE YAŞLILIK </dc:title>
  <cp:lastModifiedBy>Toshıba</cp:lastModifiedBy>
  <cp:revision>6</cp:revision>
  <dcterms:modified xsi:type="dcterms:W3CDTF">2020-04-01T11:22:44Z</dcterms:modified>
</cp:coreProperties>
</file>