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8" r:id="rId5"/>
    <p:sldId id="267" r:id="rId6"/>
    <p:sldId id="268" r:id="rId7"/>
    <p:sldId id="269" r:id="rId8"/>
    <p:sldId id="259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Arş.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387264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Bu </a:t>
            </a:r>
            <a:r>
              <a:rPr lang="en-US" dirty="0" err="1" smtClean="0"/>
              <a:t>haftada</a:t>
            </a:r>
            <a:r>
              <a:rPr lang="en-US" dirty="0" smtClean="0"/>
              <a:t> “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Uygulaması”nın</a:t>
            </a:r>
            <a:r>
              <a:rPr lang="en-US" dirty="0" smtClean="0"/>
              <a:t> 2.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soruyu</a:t>
            </a:r>
            <a:r>
              <a:rPr lang="en-US" dirty="0" smtClean="0"/>
              <a:t> </a:t>
            </a:r>
            <a:r>
              <a:rPr lang="en-US" dirty="0" err="1"/>
              <a:t>yanıtlayan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kanıtı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etkin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 smtClean="0"/>
              <a:t>tarama</a:t>
            </a:r>
            <a:r>
              <a:rPr lang="en-US" dirty="0" smtClean="0"/>
              <a:t>”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uygulanacaktır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Elektronik </a:t>
            </a:r>
            <a:r>
              <a:rPr lang="en-US" dirty="0" err="1"/>
              <a:t>veri</a:t>
            </a:r>
            <a:r>
              <a:rPr lang="en-US" dirty="0"/>
              <a:t> </a:t>
            </a:r>
            <a:r>
              <a:rPr lang="en-US" dirty="0" err="1"/>
              <a:t>tabanları</a:t>
            </a:r>
            <a:r>
              <a:rPr lang="en-US" dirty="0"/>
              <a:t> </a:t>
            </a:r>
            <a:r>
              <a:rPr lang="en-US" dirty="0" err="1"/>
              <a:t>ulaşma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tarama</a:t>
            </a:r>
            <a:r>
              <a:rPr lang="en-US" dirty="0"/>
              <a:t> </a:t>
            </a:r>
            <a:r>
              <a:rPr lang="en-US" dirty="0" err="1"/>
              <a:t>becerileri</a:t>
            </a:r>
            <a:endParaRPr lang="en-US" dirty="0"/>
          </a:p>
          <a:p>
            <a:pPr lvl="1">
              <a:lnSpc>
                <a:spcPct val="200000"/>
              </a:lnSpc>
            </a:pPr>
            <a:r>
              <a:rPr lang="en-US" dirty="0" err="1"/>
              <a:t>Müracaatçı</a:t>
            </a:r>
            <a:r>
              <a:rPr lang="en-US" dirty="0"/>
              <a:t> </a:t>
            </a:r>
            <a:r>
              <a:rPr lang="en-US" dirty="0" err="1"/>
              <a:t>türünü</a:t>
            </a:r>
            <a:r>
              <a:rPr lang="en-US" dirty="0"/>
              <a:t>, </a:t>
            </a:r>
            <a:r>
              <a:rPr lang="en-US" dirty="0" err="1"/>
              <a:t>plananan</a:t>
            </a:r>
            <a:r>
              <a:rPr lang="en-US" dirty="0"/>
              <a:t> </a:t>
            </a:r>
            <a:r>
              <a:rPr lang="en-US" dirty="0" err="1"/>
              <a:t>müdahaleyi</a:t>
            </a:r>
            <a:r>
              <a:rPr lang="en-US" dirty="0"/>
              <a:t>,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müdahaleyi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 </a:t>
            </a:r>
            <a:r>
              <a:rPr lang="en-US" dirty="0" err="1"/>
              <a:t>beklenen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kapsamalıdır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1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üyesi</a:t>
            </a:r>
            <a:r>
              <a:rPr lang="en-US" dirty="0" smtClean="0"/>
              <a:t>/</a:t>
            </a:r>
            <a:r>
              <a:rPr lang="en-US" dirty="0" err="1" smtClean="0"/>
              <a:t>elemanı</a:t>
            </a:r>
            <a:r>
              <a:rPr lang="en-US" dirty="0" smtClean="0"/>
              <a:t> </a:t>
            </a:r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veritabanları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uygulamalı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verecektir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Mümkünse</a:t>
            </a:r>
            <a:r>
              <a:rPr lang="en-US" dirty="0" smtClean="0"/>
              <a:t> </a:t>
            </a:r>
            <a:r>
              <a:rPr lang="en-US" dirty="0" err="1" smtClean="0"/>
              <a:t>dersin</a:t>
            </a:r>
            <a:r>
              <a:rPr lang="en-US" dirty="0" smtClean="0"/>
              <a:t> </a:t>
            </a:r>
            <a:r>
              <a:rPr lang="en-US" dirty="0" err="1" smtClean="0"/>
              <a:t>bilgisayar</a:t>
            </a:r>
            <a:r>
              <a:rPr lang="en-US" dirty="0" smtClean="0"/>
              <a:t> </a:t>
            </a:r>
            <a:r>
              <a:rPr lang="en-US" dirty="0" err="1" smtClean="0"/>
              <a:t>labaratuarında</a:t>
            </a:r>
            <a:r>
              <a:rPr lang="en-US" dirty="0" smtClean="0"/>
              <a:t>,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öğrencilerin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tabanlarına</a:t>
            </a:r>
            <a:r>
              <a:rPr lang="en-US" dirty="0" smtClean="0"/>
              <a:t> </a:t>
            </a:r>
            <a:r>
              <a:rPr lang="en-US" dirty="0" err="1" smtClean="0"/>
              <a:t>ulaşıp</a:t>
            </a:r>
            <a:r>
              <a:rPr lang="en-US" dirty="0" smtClean="0"/>
              <a:t> </a:t>
            </a:r>
            <a:r>
              <a:rPr lang="en-US" dirty="0" err="1" smtClean="0"/>
              <a:t>uygulamalı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yapabileceği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ortamda</a:t>
            </a:r>
            <a:r>
              <a:rPr lang="en-US" dirty="0" smtClean="0"/>
              <a:t> </a:t>
            </a:r>
            <a:r>
              <a:rPr lang="en-US" dirty="0" err="1" smtClean="0"/>
              <a:t>yapılması</a:t>
            </a:r>
            <a:r>
              <a:rPr lang="en-US" dirty="0" smtClean="0"/>
              <a:t> </a:t>
            </a:r>
            <a:r>
              <a:rPr lang="en-US" dirty="0" err="1" smtClean="0"/>
              <a:t>sağlanacaktır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Literatür </a:t>
            </a:r>
            <a:r>
              <a:rPr lang="en-US" dirty="0" err="1"/>
              <a:t>taraması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güncel</a:t>
            </a:r>
            <a:r>
              <a:rPr lang="en-US" dirty="0"/>
              <a:t> </a:t>
            </a:r>
            <a:r>
              <a:rPr lang="en-US" dirty="0" err="1"/>
              <a:t>veritabanlarının</a:t>
            </a:r>
            <a:r>
              <a:rPr lang="en-US" dirty="0"/>
              <a:t> </a:t>
            </a:r>
            <a:r>
              <a:rPr lang="en-US" dirty="0" err="1"/>
              <a:t>kullanılması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Cochrane,  </a:t>
            </a:r>
          </a:p>
          <a:p>
            <a:pPr lvl="1"/>
            <a:r>
              <a:rPr lang="en-US" dirty="0" smtClean="0"/>
              <a:t>Campbell Collaboration,</a:t>
            </a:r>
          </a:p>
          <a:p>
            <a:pPr lvl="1"/>
            <a:r>
              <a:rPr lang="en-US" dirty="0" smtClean="0"/>
              <a:t>Web </a:t>
            </a:r>
            <a:r>
              <a:rPr lang="en-US" dirty="0"/>
              <a:t>of </a:t>
            </a:r>
            <a:r>
              <a:rPr lang="en-US" dirty="0" smtClean="0"/>
              <a:t>Science,</a:t>
            </a:r>
          </a:p>
          <a:p>
            <a:pPr lvl="1"/>
            <a:r>
              <a:rPr lang="en-US" dirty="0" smtClean="0"/>
              <a:t>Scopus,</a:t>
            </a:r>
          </a:p>
          <a:p>
            <a:pPr lvl="1"/>
            <a:r>
              <a:rPr lang="en-US" dirty="0" smtClean="0"/>
              <a:t>EBSCO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Google Scholar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85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Literatür</a:t>
            </a:r>
            <a:r>
              <a:rPr lang="en-US" dirty="0"/>
              <a:t> </a:t>
            </a:r>
            <a:r>
              <a:rPr lang="en-US" dirty="0" err="1"/>
              <a:t>taraması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anahtar</a:t>
            </a:r>
            <a:r>
              <a:rPr lang="en-US" dirty="0"/>
              <a:t> </a:t>
            </a:r>
            <a:r>
              <a:rPr lang="en-US" dirty="0" err="1" smtClean="0"/>
              <a:t>kelimelerin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/>
          </a:p>
          <a:p>
            <a:pPr lvl="1"/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endParaRPr lang="en-US" dirty="0" smtClean="0"/>
          </a:p>
          <a:p>
            <a:pPr lvl="1"/>
            <a:r>
              <a:rPr lang="en-US" dirty="0" err="1" smtClean="0"/>
              <a:t>Beklenen</a:t>
            </a:r>
            <a:r>
              <a:rPr lang="en-US" dirty="0" smtClean="0"/>
              <a:t> </a:t>
            </a:r>
            <a:r>
              <a:rPr lang="en-US" dirty="0" err="1" smtClean="0"/>
              <a:t>sonuç</a:t>
            </a:r>
            <a:endParaRPr lang="en-US" dirty="0" smtClean="0"/>
          </a:p>
          <a:p>
            <a:pPr lvl="1"/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müdahaleler</a:t>
            </a:r>
            <a:endParaRPr lang="en-US" dirty="0" smtClean="0"/>
          </a:p>
          <a:p>
            <a:pPr lvl="1"/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alanları</a:t>
            </a:r>
            <a:endParaRPr lang="en-US" dirty="0" smtClean="0"/>
          </a:p>
          <a:p>
            <a:pPr lvl="1"/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vb.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28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Tarama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tarih</a:t>
            </a:r>
            <a:r>
              <a:rPr lang="en-US" dirty="0" smtClean="0"/>
              <a:t> </a:t>
            </a:r>
            <a:r>
              <a:rPr lang="en-US" dirty="0" err="1" smtClean="0"/>
              <a:t>aralığının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 smtClean="0"/>
          </a:p>
          <a:p>
            <a:pPr lvl="1"/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müdahalelerin</a:t>
            </a:r>
            <a:r>
              <a:rPr lang="en-US" dirty="0" smtClean="0"/>
              <a:t> </a:t>
            </a:r>
            <a:r>
              <a:rPr lang="en-US" dirty="0" err="1" smtClean="0"/>
              <a:t>özelliklerine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endParaRPr lang="en-US" dirty="0" smtClean="0"/>
          </a:p>
          <a:p>
            <a:pPr lvl="1"/>
            <a:r>
              <a:rPr lang="en-US" dirty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uygulamaların</a:t>
            </a:r>
            <a:r>
              <a:rPr lang="en-US" dirty="0" smtClean="0"/>
              <a:t> </a:t>
            </a:r>
            <a:r>
              <a:rPr lang="en-US" dirty="0" err="1" smtClean="0"/>
              <a:t>başlama</a:t>
            </a:r>
            <a:r>
              <a:rPr lang="en-US" dirty="0" smtClean="0"/>
              <a:t>, </a:t>
            </a:r>
            <a:r>
              <a:rPr lang="en-US" dirty="0" err="1" smtClean="0"/>
              <a:t>yaygınlaşma</a:t>
            </a:r>
            <a:r>
              <a:rPr lang="en-US" dirty="0" smtClean="0"/>
              <a:t> </a:t>
            </a:r>
            <a:r>
              <a:rPr lang="en-US" dirty="0" err="1" smtClean="0"/>
              <a:t>tarihlerine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endParaRPr lang="en-US" dirty="0" smtClean="0"/>
          </a:p>
          <a:p>
            <a:pPr lvl="1"/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tabanlarının</a:t>
            </a:r>
            <a:r>
              <a:rPr lang="en-US" dirty="0" smtClean="0"/>
              <a:t> </a:t>
            </a:r>
            <a:r>
              <a:rPr lang="en-US" dirty="0" err="1" smtClean="0"/>
              <a:t>sınırlarına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Güncel</a:t>
            </a:r>
            <a:r>
              <a:rPr lang="en-US" dirty="0" smtClean="0"/>
              <a:t> </a:t>
            </a:r>
            <a:r>
              <a:rPr lang="en-US" dirty="0" err="1" smtClean="0"/>
              <a:t>verilere</a:t>
            </a:r>
            <a:r>
              <a:rPr lang="en-US" dirty="0" smtClean="0"/>
              <a:t> </a:t>
            </a:r>
            <a:r>
              <a:rPr lang="en-US" dirty="0" err="1" smtClean="0"/>
              <a:t>ulaşma</a:t>
            </a:r>
            <a:r>
              <a:rPr lang="en-US" dirty="0" smtClean="0"/>
              <a:t> </a:t>
            </a:r>
            <a:r>
              <a:rPr lang="en-US" dirty="0" err="1" smtClean="0"/>
              <a:t>isteğine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tarih</a:t>
            </a:r>
            <a:r>
              <a:rPr lang="en-US" dirty="0" smtClean="0"/>
              <a:t> </a:t>
            </a:r>
            <a:r>
              <a:rPr lang="en-US" dirty="0" err="1" smtClean="0"/>
              <a:t>aralığı</a:t>
            </a:r>
            <a:r>
              <a:rPr lang="en-US" dirty="0" smtClean="0"/>
              <a:t> </a:t>
            </a:r>
            <a:r>
              <a:rPr lang="en-US" dirty="0" err="1" smtClean="0"/>
              <a:t>belirlenebilir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6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 smtClean="0"/>
              <a:t>Müdahale </a:t>
            </a:r>
            <a:r>
              <a:rPr lang="en-US" dirty="0" err="1" smtClean="0"/>
              <a:t>yapılacak</a:t>
            </a:r>
            <a:r>
              <a:rPr lang="en-US" dirty="0" smtClean="0"/>
              <a:t> </a:t>
            </a:r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türü</a:t>
            </a:r>
            <a:r>
              <a:rPr lang="en-US" dirty="0" smtClean="0"/>
              <a:t>, </a:t>
            </a:r>
            <a:r>
              <a:rPr lang="en-US" dirty="0" err="1" smtClean="0"/>
              <a:t>özellikleri</a:t>
            </a:r>
            <a:r>
              <a:rPr lang="en-US" dirty="0" smtClean="0"/>
              <a:t>, </a:t>
            </a:r>
            <a:r>
              <a:rPr lang="en-US" dirty="0" err="1" smtClean="0"/>
              <a:t>müracaatçılara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ulaşılacağı</a:t>
            </a:r>
            <a:r>
              <a:rPr lang="en-US" dirty="0" smtClean="0"/>
              <a:t> </a:t>
            </a:r>
            <a:r>
              <a:rPr lang="en-US" dirty="0" err="1" smtClean="0"/>
              <a:t>belirlenecektir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çeşitleri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olası</a:t>
            </a:r>
            <a:r>
              <a:rPr lang="en-US" dirty="0" smtClean="0"/>
              <a:t> </a:t>
            </a:r>
            <a:r>
              <a:rPr lang="en-US" dirty="0" err="1" smtClean="0"/>
              <a:t>müdahaleler</a:t>
            </a:r>
            <a:r>
              <a:rPr lang="en-US" dirty="0" smtClean="0"/>
              <a:t> </a:t>
            </a:r>
            <a:r>
              <a:rPr lang="en-US" dirty="0" err="1" smtClean="0"/>
              <a:t>sonucunda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edilmek</a:t>
            </a:r>
            <a:r>
              <a:rPr lang="en-US" dirty="0" smtClean="0"/>
              <a:t> </a:t>
            </a:r>
            <a:r>
              <a:rPr lang="en-US" dirty="0" err="1" smtClean="0"/>
              <a:t>istenen</a:t>
            </a:r>
            <a:r>
              <a:rPr lang="en-US" dirty="0" smtClean="0"/>
              <a:t> </a:t>
            </a:r>
            <a:r>
              <a:rPr lang="en-US" dirty="0" err="1" smtClean="0"/>
              <a:t>çıktılar</a:t>
            </a:r>
            <a:r>
              <a:rPr lang="en-US" dirty="0" smtClean="0"/>
              <a:t> </a:t>
            </a:r>
            <a:r>
              <a:rPr lang="en-US" dirty="0" err="1" smtClean="0"/>
              <a:t>belirlenecektir</a:t>
            </a:r>
            <a:endParaRPr lang="en-US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Grup </a:t>
            </a:r>
            <a:r>
              <a:rPr lang="en-US" dirty="0" err="1"/>
              <a:t>çalışması</a:t>
            </a:r>
            <a:r>
              <a:rPr lang="en-US" dirty="0"/>
              <a:t> </a:t>
            </a:r>
            <a:r>
              <a:rPr lang="en-US" dirty="0" err="1"/>
              <a:t>sonunda</a:t>
            </a:r>
            <a:r>
              <a:rPr lang="en-US" dirty="0"/>
              <a:t> </a:t>
            </a:r>
            <a:r>
              <a:rPr lang="en-US" dirty="0" err="1"/>
              <a:t>rapor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getirilecek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/>
              <a:t>aşama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hafta</a:t>
            </a:r>
            <a:r>
              <a:rPr lang="en-US" dirty="0"/>
              <a:t> 10 </a:t>
            </a:r>
            <a:r>
              <a:rPr lang="en-US" dirty="0" err="1"/>
              <a:t>dakikalık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sunumla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gruplara</a:t>
            </a:r>
            <a:r>
              <a:rPr lang="en-US" dirty="0"/>
              <a:t> </a:t>
            </a:r>
            <a:r>
              <a:rPr lang="en-US" dirty="0" err="1"/>
              <a:t>sunulacaktır</a:t>
            </a:r>
            <a:r>
              <a:rPr lang="en-US" dirty="0"/>
              <a:t>. </a:t>
            </a:r>
          </a:p>
          <a:p>
            <a:r>
              <a:rPr lang="en-US" dirty="0" err="1"/>
              <a:t>Rapora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sunuma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/>
              <a:t>tabanı</a:t>
            </a:r>
            <a:r>
              <a:rPr lang="en-US" dirty="0"/>
              <a:t> </a:t>
            </a:r>
            <a:r>
              <a:rPr lang="en-US" dirty="0" err="1"/>
              <a:t>tarama</a:t>
            </a:r>
            <a:r>
              <a:rPr lang="en-US" dirty="0"/>
              <a:t> </a:t>
            </a:r>
            <a:r>
              <a:rPr lang="en-US" dirty="0" err="1"/>
              <a:t>sürecinin</a:t>
            </a:r>
            <a:r>
              <a:rPr lang="en-US" dirty="0"/>
              <a:t> </a:t>
            </a:r>
            <a:r>
              <a:rPr lang="en-US" dirty="0" err="1"/>
              <a:t>detayları</a:t>
            </a:r>
            <a:r>
              <a:rPr lang="en-US" dirty="0"/>
              <a:t> da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edilecektir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64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2199</TotalTime>
  <Words>257</Words>
  <Application>Microsoft Office PowerPoint</Application>
  <PresentationFormat>Ekran Gösterisi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30</cp:revision>
  <dcterms:created xsi:type="dcterms:W3CDTF">2017-04-26T08:36:58Z</dcterms:created>
  <dcterms:modified xsi:type="dcterms:W3CDTF">2020-11-28T19:33:15Z</dcterms:modified>
</cp:coreProperties>
</file>