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56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37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9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01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1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7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37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54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3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76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73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2E37-54DE-49ED-A12D-6F9B935FF9D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D784-BD0B-4FEC-BF02-5EDEAC3F02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05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ÜRETİM PLANLAMA VE KONTROL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5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GANTT DİYAGRAMI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7710518" cy="4873752"/>
          </a:xfrm>
        </p:spPr>
        <p:txBody>
          <a:bodyPr>
            <a:noAutofit/>
          </a:bodyPr>
          <a:lstStyle/>
          <a:p>
            <a:pPr algn="just"/>
            <a:r>
              <a:rPr lang="tr-TR" sz="2600" dirty="0" smtClean="0"/>
              <a:t>Henry L. </a:t>
            </a:r>
            <a:r>
              <a:rPr lang="tr-TR" sz="2600" dirty="0" err="1" smtClean="0"/>
              <a:t>Gantt</a:t>
            </a:r>
            <a:r>
              <a:rPr lang="tr-TR" sz="2600" dirty="0" smtClean="0"/>
              <a:t> tarafından geliştirilmiştir.</a:t>
            </a:r>
          </a:p>
          <a:p>
            <a:pPr algn="just"/>
            <a:r>
              <a:rPr lang="tr-TR" sz="2600" dirty="0" smtClean="0"/>
              <a:t> </a:t>
            </a:r>
            <a:r>
              <a:rPr lang="tr-TR" sz="2600" dirty="0" err="1" smtClean="0"/>
              <a:t>Gantt</a:t>
            </a:r>
            <a:r>
              <a:rPr lang="tr-TR" sz="2600" dirty="0" smtClean="0"/>
              <a:t> diyagramı, basit ve kullanışlı olması nedeni ile küçük ve orta büyüklükteki işletmelerin programcıları için önemli bir araç olma niteliğindedir.</a:t>
            </a:r>
          </a:p>
          <a:p>
            <a:pPr algn="just"/>
            <a:r>
              <a:rPr lang="tr-TR" sz="2600" dirty="0" err="1" smtClean="0"/>
              <a:t>Gantt</a:t>
            </a:r>
            <a:r>
              <a:rPr lang="tr-TR" sz="2600" dirty="0" smtClean="0"/>
              <a:t> diyagramı dinamiktir, yani programlanan işle belirli bir anda fiilen yapılmış olan iş miktarını kıyaslama olanağını sağlar. </a:t>
            </a:r>
          </a:p>
          <a:p>
            <a:pPr algn="just"/>
            <a:r>
              <a:rPr lang="tr-TR" sz="2600" dirty="0" err="1" smtClean="0"/>
              <a:t>Gantt</a:t>
            </a:r>
            <a:r>
              <a:rPr lang="tr-TR" sz="2600" dirty="0" smtClean="0"/>
              <a:t> diyagramında satırların </a:t>
            </a:r>
            <a:r>
              <a:rPr lang="tr-TR" sz="2600" dirty="0" err="1" smtClean="0"/>
              <a:t>herbiri</a:t>
            </a:r>
            <a:r>
              <a:rPr lang="tr-TR" sz="2600" dirty="0" smtClean="0"/>
              <a:t> ayrı bir tezgah, iş parçası, mamul, faaliyet grubu veya siparişe ayrılır. Genellikle sütunlar zamanı gösterir.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8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GANTT DİYAGRAMINDA KULLANILAN SEMBOLLER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5963521" cy="391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3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DAĞITIMI VE TAKİBİ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dirty="0" smtClean="0"/>
              <a:t>ÜPK faaliyetlerinin sonunda ortaya çıkan iş emirlerinin ilgili yerlere zamanında ulaştırılması </a:t>
            </a:r>
            <a:r>
              <a:rPr lang="tr-TR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Dağıtımı </a:t>
            </a:r>
            <a:r>
              <a:rPr lang="tr-TR" sz="3200" dirty="0" smtClean="0"/>
              <a:t>fonksiyonunu oluşturur. </a:t>
            </a:r>
          </a:p>
          <a:p>
            <a:pPr algn="just"/>
            <a:r>
              <a:rPr lang="tr-TR" sz="3200" dirty="0" smtClean="0"/>
              <a:t>İmalatın programlara uygun biçimde yürüyüp yürümediğini kontrol amacı ile yürütülen faaliyetlere </a:t>
            </a:r>
            <a:r>
              <a:rPr lang="tr-TR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takibi </a:t>
            </a:r>
            <a:r>
              <a:rPr lang="tr-TR" sz="3200" dirty="0" smtClean="0"/>
              <a:t>denir. </a:t>
            </a:r>
          </a:p>
          <a:p>
            <a:pPr algn="just"/>
            <a:r>
              <a:rPr lang="tr-TR" sz="3200" dirty="0" smtClean="0"/>
              <a:t>İş takibi iş dağıtımından hemen sonra gelen bir kontrol faaliyetidir.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4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DAĞITIMI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İş dağıtımı ünitesinin sorumluluğuna giren faaliyetler şunlardır (</a:t>
            </a:r>
            <a:r>
              <a:rPr lang="tr-TR" sz="2400" dirty="0" err="1" smtClean="0"/>
              <a:t>Kobu</a:t>
            </a:r>
            <a:r>
              <a:rPr lang="tr-TR" sz="2400" dirty="0" smtClean="0"/>
              <a:t>, 2006):</a:t>
            </a:r>
          </a:p>
          <a:p>
            <a:pPr marL="708660" lvl="1" indent="-342900" algn="just">
              <a:buFont typeface="+mj-lt"/>
              <a:buAutoNum type="arabicPeriod"/>
            </a:pPr>
            <a:r>
              <a:rPr lang="tr-TR" sz="2000" dirty="0" smtClean="0"/>
              <a:t>Programda belirtilen üretim için gerekli malzemelerin depoda bulunup bulunmadığını kontrol etmek, üretime başlanacağı zaman malzemenin depodan çekilip iş istasyonuna gönderilmesini sağlamak.</a:t>
            </a:r>
          </a:p>
          <a:p>
            <a:pPr marL="708660" lvl="1" indent="-342900" algn="just">
              <a:buFont typeface="+mj-lt"/>
              <a:buAutoNum type="arabicPeriod"/>
            </a:pPr>
            <a:r>
              <a:rPr lang="tr-TR" sz="2000" dirty="0" smtClean="0"/>
              <a:t>Yardımcı araç-gereç ve tertibatın istenilen zamanda iş istasyonunda hazır bulundurulmasını sağlamak.</a:t>
            </a:r>
          </a:p>
          <a:p>
            <a:pPr marL="708660" lvl="1" indent="-342900" algn="just">
              <a:buFont typeface="+mj-lt"/>
              <a:buAutoNum type="arabicPeriod"/>
            </a:pPr>
            <a:r>
              <a:rPr lang="tr-TR" sz="2000" dirty="0" smtClean="0"/>
              <a:t>İş emirlerini yazmak ve üretim departmanlarındaki sorumlu personele (şef, ustabaşı gibi) teslim etmek.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DAĞITIMI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708660" lvl="1" indent="-342900" algn="just">
              <a:buFont typeface="+mj-lt"/>
              <a:buAutoNum type="arabicPeriod"/>
            </a:pPr>
            <a:endParaRPr lang="tr-TR" sz="2000" dirty="0" smtClean="0"/>
          </a:p>
          <a:p>
            <a:pPr marL="822960" lvl="1" indent="-457200" algn="just">
              <a:buFont typeface="+mj-lt"/>
              <a:buAutoNum type="arabicPeriod" startAt="4"/>
            </a:pPr>
            <a:r>
              <a:rPr lang="tr-TR" sz="2000" dirty="0" smtClean="0"/>
              <a:t>İş emirlerini iş dağıtım tablolarına işlemek.</a:t>
            </a:r>
          </a:p>
          <a:p>
            <a:pPr marL="708660" lvl="1" indent="-342900" algn="just">
              <a:buFont typeface="+mj-lt"/>
              <a:buAutoNum type="arabicPeriod" startAt="4"/>
            </a:pPr>
            <a:r>
              <a:rPr lang="tr-TR" sz="2000" dirty="0" smtClean="0"/>
              <a:t>Belirli bir siparişin başlamasından az önce ilgili </a:t>
            </a:r>
            <a:r>
              <a:rPr lang="tr-TR" sz="2000" dirty="0" err="1" smtClean="0"/>
              <a:t>ustabaşılara</a:t>
            </a:r>
            <a:r>
              <a:rPr lang="tr-TR" sz="2000" dirty="0" smtClean="0"/>
              <a:t> hatırlatmada bulunmak.</a:t>
            </a:r>
          </a:p>
          <a:p>
            <a:pPr marL="708660" lvl="1" indent="-342900" algn="just">
              <a:buFont typeface="+mj-lt"/>
              <a:buAutoNum type="arabicPeriod" startAt="4"/>
            </a:pPr>
            <a:r>
              <a:rPr lang="tr-TR" sz="2000" dirty="0" smtClean="0"/>
              <a:t>İşin yapılışı esnasında sistematik kontrollerle gecikme olup olmadığını tespit etmek, aksaklıkları ilgili ünitelere derhal bildirmek. Biten işlerin gelecek iş istasyonlarına sevkini sağlamak.</a:t>
            </a:r>
          </a:p>
          <a:p>
            <a:pPr marL="708660" lvl="1" indent="-342900" algn="just">
              <a:buFont typeface="+mj-lt"/>
              <a:buAutoNum type="arabicPeriod" startAt="4"/>
            </a:pPr>
            <a:r>
              <a:rPr lang="tr-TR" sz="2000" dirty="0" smtClean="0"/>
              <a:t>İş bittikten sonra; daha önce verilen dokümanlarla birlikte, işçilik kartını toplamak ve değerlendirdikten sonra arşive kaldırmak. Değerleme sonuçlarını,  ilgili departmanlara uygun formlarla bildirmek.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0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DAĞITIM LEVHASI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57364"/>
            <a:ext cx="5166490" cy="430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0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294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323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ÜRETİM PLANLAMA VE KONTROL</vt:lpstr>
      <vt:lpstr> GANTT DİYAGRAMI</vt:lpstr>
      <vt:lpstr>GANTT DİYAGRAMINDA KULLANILAN SEMBOLLER</vt:lpstr>
      <vt:lpstr>İŞ DAĞITIMI VE TAKİBİ</vt:lpstr>
      <vt:lpstr>İŞ DAĞITIMI</vt:lpstr>
      <vt:lpstr>İŞ DAĞITIMI</vt:lpstr>
      <vt:lpstr>İŞ DAĞITIM LEVHASI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ÜRETİM PLANLAMA VE KONTROL</dc:title>
  <dc:creator>ESRA AYHAN</dc:creator>
  <cp:lastModifiedBy>ESRA AYHAN</cp:lastModifiedBy>
  <cp:revision>1</cp:revision>
  <dcterms:created xsi:type="dcterms:W3CDTF">2020-03-06T13:06:36Z</dcterms:created>
  <dcterms:modified xsi:type="dcterms:W3CDTF">2020-03-06T13:08:55Z</dcterms:modified>
</cp:coreProperties>
</file>