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3" d="100"/>
          <a:sy n="93" d="100"/>
        </p:scale>
        <p:origin x="10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569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82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99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4062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37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0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45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07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99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79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42F2BDC-B11C-5E4F-9615-F17A6BE2575C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9E0C276-9229-D241-8430-9E45677274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44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D8A505-B773-B944-9AFD-C594A6B614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23632AF-7B05-1E41-BEB7-B926D2693B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14</a:t>
            </a:r>
          </a:p>
          <a:p>
            <a:r>
              <a:rPr lang="tr-TR"/>
              <a:t>Kıvılcım </a:t>
            </a:r>
            <a:r>
              <a:rPr lang="tr-TR" dirty="0"/>
              <a:t>Ertan</a:t>
            </a:r>
          </a:p>
        </p:txBody>
      </p:sp>
    </p:spTree>
    <p:extLst>
      <p:ext uri="{BB962C8B-B14F-4D97-AF65-F5344CB8AC3E}">
        <p14:creationId xmlns:p14="http://schemas.microsoft.com/office/powerpoint/2010/main" val="396578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BDC95A-F634-BA47-BC0A-61D1601E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6B5924-E817-A942-A112-5921ECC16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err="1"/>
              <a:t>Mekan-siyaset</a:t>
            </a:r>
            <a:r>
              <a:rPr lang="en-US" sz="3200" dirty="0"/>
              <a:t> </a:t>
            </a:r>
            <a:r>
              <a:rPr lang="en-US" sz="3200" dirty="0" err="1"/>
              <a:t>ilişkisinde</a:t>
            </a:r>
            <a:r>
              <a:rPr lang="en-US" sz="3200" dirty="0"/>
              <a:t> </a:t>
            </a:r>
            <a:r>
              <a:rPr lang="en-US" sz="3200" dirty="0" err="1"/>
              <a:t>merkezi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unsurları</a:t>
            </a:r>
            <a:r>
              <a:rPr lang="en-US" sz="3200" dirty="0"/>
              <a:t> </a:t>
            </a:r>
            <a:r>
              <a:rPr lang="en-US" sz="3200" dirty="0" err="1"/>
              <a:t>ile</a:t>
            </a:r>
            <a:r>
              <a:rPr lang="en-US" sz="3200" dirty="0"/>
              <a:t>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yönetimler</a:t>
            </a:r>
            <a:r>
              <a:rPr lang="en-US" sz="3200" dirty="0"/>
              <a:t> </a:t>
            </a:r>
            <a:r>
              <a:rPr lang="en-US" sz="3200" dirty="0" err="1"/>
              <a:t>önemli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rol</a:t>
            </a:r>
            <a:r>
              <a:rPr lang="en-US" sz="3200" dirty="0"/>
              <a:t> </a:t>
            </a:r>
            <a:r>
              <a:rPr lang="en-US" sz="3200" dirty="0" err="1"/>
              <a:t>üstlenir</a:t>
            </a:r>
            <a:r>
              <a:rPr lang="en-US" sz="3200" dirty="0"/>
              <a:t>. Bu </a:t>
            </a:r>
            <a:r>
              <a:rPr lang="en-US" sz="3200" dirty="0" err="1"/>
              <a:t>kapsamda</a:t>
            </a:r>
            <a:r>
              <a:rPr lang="en-US" sz="3200" dirty="0"/>
              <a:t> </a:t>
            </a:r>
            <a:r>
              <a:rPr lang="en-US" sz="3200" dirty="0" err="1"/>
              <a:t>merkezi</a:t>
            </a:r>
            <a:r>
              <a:rPr lang="en-US" sz="3200" dirty="0"/>
              <a:t> </a:t>
            </a:r>
            <a:r>
              <a:rPr lang="en-US" sz="3200" dirty="0" err="1"/>
              <a:t>yönetimin</a:t>
            </a:r>
            <a:r>
              <a:rPr lang="en-US" sz="3200" dirty="0"/>
              <a:t> </a:t>
            </a:r>
            <a:r>
              <a:rPr lang="en-US" sz="3200" dirty="0" err="1"/>
              <a:t>mekanı</a:t>
            </a:r>
            <a:r>
              <a:rPr lang="en-US" sz="3200" dirty="0"/>
              <a:t> </a:t>
            </a:r>
            <a:r>
              <a:rPr lang="en-US" sz="3200" dirty="0" err="1"/>
              <a:t>düzenleme</a:t>
            </a:r>
            <a:r>
              <a:rPr lang="en-US" sz="3200" dirty="0"/>
              <a:t> </a:t>
            </a:r>
            <a:r>
              <a:rPr lang="en-US" sz="3200" dirty="0" err="1"/>
              <a:t>işlevi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birimleri</a:t>
            </a:r>
            <a:r>
              <a:rPr lang="en-US" sz="3200" dirty="0"/>
              <a:t>; </a:t>
            </a:r>
            <a:r>
              <a:rPr lang="en-US" sz="3200" dirty="0" err="1"/>
              <a:t>merkezde</a:t>
            </a:r>
            <a:r>
              <a:rPr lang="en-US" sz="3200" dirty="0"/>
              <a:t> </a:t>
            </a:r>
            <a:r>
              <a:rPr lang="en-US" sz="3200" dirty="0" err="1"/>
              <a:t>yürütme</a:t>
            </a:r>
            <a:r>
              <a:rPr lang="en-US" sz="3200" dirty="0"/>
              <a:t> </a:t>
            </a:r>
            <a:r>
              <a:rPr lang="en-US" sz="3200" dirty="0" err="1"/>
              <a:t>organı</a:t>
            </a:r>
            <a:r>
              <a:rPr lang="en-US" sz="3200" dirty="0"/>
              <a:t>, </a:t>
            </a:r>
            <a:r>
              <a:rPr lang="en-US" sz="3200" dirty="0" err="1"/>
              <a:t>yasal</a:t>
            </a:r>
            <a:r>
              <a:rPr lang="en-US" sz="3200" dirty="0"/>
              <a:t> </a:t>
            </a:r>
            <a:r>
              <a:rPr lang="en-US" sz="3200" dirty="0" err="1"/>
              <a:t>düzenlemeler</a:t>
            </a:r>
            <a:r>
              <a:rPr lang="en-US" sz="3200" dirty="0"/>
              <a:t> </a:t>
            </a:r>
            <a:r>
              <a:rPr lang="en-US" sz="3200" dirty="0" err="1"/>
              <a:t>yapma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yasama</a:t>
            </a:r>
            <a:r>
              <a:rPr lang="en-US" sz="3200" dirty="0"/>
              <a:t> </a:t>
            </a:r>
            <a:r>
              <a:rPr lang="en-US" sz="3200" dirty="0" err="1"/>
              <a:t>organı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anayasa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yasaların</a:t>
            </a:r>
            <a:r>
              <a:rPr lang="en-US" sz="3200" dirty="0"/>
              <a:t> </a:t>
            </a:r>
            <a:r>
              <a:rPr lang="en-US" sz="3200" dirty="0" err="1"/>
              <a:t>uygulanmasını</a:t>
            </a:r>
            <a:r>
              <a:rPr lang="en-US" sz="3200" dirty="0"/>
              <a:t> </a:t>
            </a:r>
            <a:r>
              <a:rPr lang="en-US" sz="3200" dirty="0" err="1"/>
              <a:t>gözetme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yargı</a:t>
            </a:r>
            <a:r>
              <a:rPr lang="en-US" sz="3200" dirty="0"/>
              <a:t> </a:t>
            </a:r>
            <a:r>
              <a:rPr lang="en-US" sz="3200" dirty="0" err="1"/>
              <a:t>organıdır</a:t>
            </a:r>
            <a:r>
              <a:rPr lang="en-US" sz="32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35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257C87-4EED-D04E-B4C5-CD416DF7E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2889BD-D205-3743-A3E5-5AEF69527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Merkezi</a:t>
            </a:r>
            <a:r>
              <a:rPr lang="en-US" sz="3200" dirty="0"/>
              <a:t> </a:t>
            </a:r>
            <a:r>
              <a:rPr lang="en-US" sz="3200" dirty="0" err="1"/>
              <a:t>yönetimin</a:t>
            </a:r>
            <a:r>
              <a:rPr lang="en-US" sz="3200" dirty="0"/>
              <a:t> </a:t>
            </a:r>
            <a:r>
              <a:rPr lang="en-US" sz="3200" dirty="0" err="1"/>
              <a:t>yürütme</a:t>
            </a:r>
            <a:r>
              <a:rPr lang="en-US" sz="3200" dirty="0"/>
              <a:t> </a:t>
            </a:r>
            <a:r>
              <a:rPr lang="en-US" sz="3200" dirty="0" err="1"/>
              <a:t>organı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hükümet</a:t>
            </a:r>
            <a:r>
              <a:rPr lang="en-US" sz="3200" dirty="0"/>
              <a:t> </a:t>
            </a:r>
            <a:r>
              <a:rPr lang="en-US" sz="3200" dirty="0" err="1"/>
              <a:t>kuruluşları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merkez</a:t>
            </a:r>
            <a:r>
              <a:rPr lang="en-US" sz="3200" dirty="0"/>
              <a:t> </a:t>
            </a:r>
            <a:r>
              <a:rPr lang="en-US" sz="3200" dirty="0" err="1"/>
              <a:t>dışında</a:t>
            </a:r>
            <a:r>
              <a:rPr lang="en-US" sz="3200" dirty="0"/>
              <a:t> </a:t>
            </a:r>
            <a:r>
              <a:rPr lang="en-US" sz="3200" dirty="0" err="1"/>
              <a:t>Valilik</a:t>
            </a:r>
            <a:r>
              <a:rPr lang="en-US" sz="3200" dirty="0"/>
              <a:t>, </a:t>
            </a:r>
            <a:r>
              <a:rPr lang="en-US" sz="3200" dirty="0" err="1"/>
              <a:t>kaymakamlık</a:t>
            </a:r>
            <a:r>
              <a:rPr lang="en-US" sz="3200" dirty="0"/>
              <a:t>, </a:t>
            </a:r>
            <a:r>
              <a:rPr lang="en-US" sz="3200" dirty="0" err="1"/>
              <a:t>taşra</a:t>
            </a:r>
            <a:r>
              <a:rPr lang="en-US" sz="3200" dirty="0"/>
              <a:t> </a:t>
            </a:r>
            <a:r>
              <a:rPr lang="en-US" sz="3200" dirty="0" err="1"/>
              <a:t>örgütü</a:t>
            </a:r>
            <a:r>
              <a:rPr lang="en-US" sz="3200" dirty="0"/>
              <a:t> </a:t>
            </a:r>
            <a:r>
              <a:rPr lang="en-US" sz="3200" dirty="0" err="1"/>
              <a:t>gibi</a:t>
            </a:r>
            <a:r>
              <a:rPr lang="en-US" sz="3200" dirty="0"/>
              <a:t> </a:t>
            </a:r>
            <a:r>
              <a:rPr lang="en-US" sz="3200" dirty="0" err="1"/>
              <a:t>uzantıları</a:t>
            </a:r>
            <a:r>
              <a:rPr lang="en-US" sz="3200" dirty="0"/>
              <a:t>, </a:t>
            </a:r>
            <a:r>
              <a:rPr lang="en-US" sz="3200" dirty="0" err="1"/>
              <a:t>mekan-siyaset</a:t>
            </a:r>
            <a:r>
              <a:rPr lang="en-US" sz="3200" dirty="0"/>
              <a:t> </a:t>
            </a:r>
            <a:r>
              <a:rPr lang="en-US" sz="3200" dirty="0" err="1"/>
              <a:t>ilişkisinin</a:t>
            </a:r>
            <a:r>
              <a:rPr lang="en-US" sz="3200" dirty="0"/>
              <a:t> </a:t>
            </a:r>
            <a:r>
              <a:rPr lang="en-US" sz="3200" dirty="0" err="1"/>
              <a:t>yaşanmasında</a:t>
            </a:r>
            <a:r>
              <a:rPr lang="en-US" sz="3200" dirty="0"/>
              <a:t> </a:t>
            </a:r>
            <a:r>
              <a:rPr lang="en-US" sz="3200" dirty="0" err="1"/>
              <a:t>önemli</a:t>
            </a:r>
            <a:r>
              <a:rPr lang="en-US" sz="3200" dirty="0"/>
              <a:t> </a:t>
            </a:r>
            <a:r>
              <a:rPr lang="en-US" sz="3200" dirty="0" err="1"/>
              <a:t>rollere</a:t>
            </a:r>
            <a:r>
              <a:rPr lang="en-US" sz="3200" dirty="0"/>
              <a:t> </a:t>
            </a:r>
            <a:r>
              <a:rPr lang="en-US" sz="3200" dirty="0" err="1"/>
              <a:t>sahiptir</a:t>
            </a:r>
            <a:r>
              <a:rPr lang="en-US" sz="32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82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48B4E0-86AE-A649-8FA4-A42633588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D9826-BC84-0B43-BE5D-D7ECDABE2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Diğer</a:t>
            </a:r>
            <a:r>
              <a:rPr lang="en-US" sz="3200" dirty="0"/>
              <a:t> </a:t>
            </a:r>
            <a:r>
              <a:rPr lang="en-US" sz="3200" dirty="0" err="1"/>
              <a:t>yandan</a:t>
            </a:r>
            <a:r>
              <a:rPr lang="en-US" sz="3200" dirty="0"/>
              <a:t>,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merkezlerinde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birimi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belediyelerin</a:t>
            </a:r>
            <a:r>
              <a:rPr lang="en-US" sz="3200" dirty="0"/>
              <a:t> </a:t>
            </a:r>
            <a:r>
              <a:rPr lang="en-US" sz="3200" dirty="0" err="1"/>
              <a:t>gerek</a:t>
            </a:r>
            <a:r>
              <a:rPr lang="en-US" sz="3200" dirty="0"/>
              <a:t> </a:t>
            </a:r>
            <a:r>
              <a:rPr lang="en-US" sz="3200" dirty="0" err="1"/>
              <a:t>kentin</a:t>
            </a:r>
            <a:r>
              <a:rPr lang="en-US" sz="3200" dirty="0"/>
              <a:t> </a:t>
            </a:r>
            <a:r>
              <a:rPr lang="en-US" sz="3200" dirty="0" err="1"/>
              <a:t>planlanması</a:t>
            </a:r>
            <a:r>
              <a:rPr lang="en-US" sz="3200" dirty="0"/>
              <a:t>, </a:t>
            </a:r>
            <a:r>
              <a:rPr lang="en-US" sz="3200" dirty="0" err="1"/>
              <a:t>gerekse</a:t>
            </a:r>
            <a:r>
              <a:rPr lang="en-US" sz="3200" dirty="0"/>
              <a:t>  de </a:t>
            </a:r>
            <a:r>
              <a:rPr lang="en-US" sz="3200" dirty="0" err="1"/>
              <a:t>mekanların</a:t>
            </a:r>
            <a:r>
              <a:rPr lang="en-US" sz="3200" dirty="0"/>
              <a:t> </a:t>
            </a:r>
            <a:r>
              <a:rPr lang="en-US" sz="3200" dirty="0" err="1"/>
              <a:t>üretilmesi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yönetilmesi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çok</a:t>
            </a:r>
            <a:r>
              <a:rPr lang="en-US" sz="3200" dirty="0"/>
              <a:t> </a:t>
            </a:r>
            <a:r>
              <a:rPr lang="en-US" sz="3200" dirty="0" err="1"/>
              <a:t>etkili</a:t>
            </a:r>
            <a:r>
              <a:rPr lang="en-US" sz="3200" dirty="0"/>
              <a:t> </a:t>
            </a:r>
            <a:r>
              <a:rPr lang="en-US" sz="3200" dirty="0" err="1"/>
              <a:t>rolleri</a:t>
            </a:r>
            <a:r>
              <a:rPr lang="en-US" sz="3200" dirty="0"/>
              <a:t> </a:t>
            </a:r>
            <a:r>
              <a:rPr lang="en-US" sz="3200" dirty="0" err="1"/>
              <a:t>olduğu</a:t>
            </a:r>
            <a:r>
              <a:rPr lang="en-US" sz="3200" dirty="0"/>
              <a:t> </a:t>
            </a:r>
            <a:r>
              <a:rPr lang="en-US" sz="3200" dirty="0" err="1"/>
              <a:t>görülmektedir</a:t>
            </a:r>
            <a:r>
              <a:rPr lang="en-US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2770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E56A44-502D-9F44-8A87-9AE187A24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75671D-F9B3-E842-A76B-118F5B98C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 </a:t>
            </a:r>
            <a:r>
              <a:rPr lang="en-US" sz="3200" dirty="0" err="1"/>
              <a:t>Belediyeler</a:t>
            </a:r>
            <a:r>
              <a:rPr lang="en-US" sz="3200" dirty="0"/>
              <a:t> </a:t>
            </a:r>
            <a:r>
              <a:rPr lang="en-US" sz="3200" dirty="0" err="1"/>
              <a:t>dışında</a:t>
            </a:r>
            <a:r>
              <a:rPr lang="en-US" sz="3200" dirty="0"/>
              <a:t>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birimleri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kentlerde</a:t>
            </a:r>
            <a:r>
              <a:rPr lang="en-US" sz="3200" dirty="0"/>
              <a:t> İl </a:t>
            </a:r>
            <a:r>
              <a:rPr lang="en-US" sz="3200" dirty="0" err="1"/>
              <a:t>özel</a:t>
            </a:r>
            <a:r>
              <a:rPr lang="en-US" sz="3200" dirty="0"/>
              <a:t> </a:t>
            </a:r>
            <a:r>
              <a:rPr lang="en-US" sz="3200" dirty="0" err="1"/>
              <a:t>yönetimleri</a:t>
            </a:r>
            <a:r>
              <a:rPr lang="en-US" sz="3200" dirty="0"/>
              <a:t> (</a:t>
            </a:r>
            <a:r>
              <a:rPr lang="en-US" sz="3200" dirty="0" err="1"/>
              <a:t>Büyükşehir</a:t>
            </a:r>
            <a:r>
              <a:rPr lang="en-US" sz="3200" dirty="0"/>
              <a:t> </a:t>
            </a:r>
            <a:r>
              <a:rPr lang="en-US" sz="3200" dirty="0" err="1"/>
              <a:t>belediyesi</a:t>
            </a:r>
            <a:r>
              <a:rPr lang="en-US" sz="3200" dirty="0"/>
              <a:t> </a:t>
            </a:r>
            <a:r>
              <a:rPr lang="en-US" sz="3200" dirty="0" err="1"/>
              <a:t>olmayan</a:t>
            </a:r>
            <a:r>
              <a:rPr lang="en-US" sz="3200" dirty="0"/>
              <a:t> </a:t>
            </a:r>
            <a:r>
              <a:rPr lang="en-US" sz="3200" dirty="0" err="1"/>
              <a:t>kentlerde</a:t>
            </a:r>
            <a:r>
              <a:rPr lang="en-US" sz="3200" dirty="0"/>
              <a:t>)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köylerde</a:t>
            </a:r>
            <a:r>
              <a:rPr lang="en-US" sz="3200" dirty="0"/>
              <a:t> </a:t>
            </a:r>
            <a:r>
              <a:rPr lang="en-US" sz="3200" dirty="0" err="1"/>
              <a:t>muhtarlıklar</a:t>
            </a:r>
            <a:r>
              <a:rPr lang="en-US" sz="3200" dirty="0"/>
              <a:t> </a:t>
            </a:r>
            <a:r>
              <a:rPr lang="en-US" sz="3200" dirty="0" err="1"/>
              <a:t>mekanın</a:t>
            </a:r>
            <a:r>
              <a:rPr lang="en-US" sz="3200" dirty="0"/>
              <a:t> </a:t>
            </a:r>
            <a:r>
              <a:rPr lang="en-US" sz="3200" dirty="0" err="1"/>
              <a:t>örgütlenmesinde</a:t>
            </a:r>
            <a:r>
              <a:rPr lang="en-US" sz="3200" dirty="0"/>
              <a:t> </a:t>
            </a:r>
            <a:r>
              <a:rPr lang="en-US" sz="3200" dirty="0" err="1"/>
              <a:t>etki</a:t>
            </a:r>
            <a:r>
              <a:rPr lang="en-US" sz="3200" dirty="0"/>
              <a:t>, </a:t>
            </a:r>
            <a:r>
              <a:rPr lang="en-US" sz="3200" dirty="0" err="1"/>
              <a:t>yetki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sorumluluk</a:t>
            </a:r>
            <a:r>
              <a:rPr lang="en-US" sz="3200" dirty="0"/>
              <a:t> </a:t>
            </a:r>
            <a:r>
              <a:rPr lang="en-US" sz="3200" dirty="0" err="1"/>
              <a:t>sahibidirler</a:t>
            </a:r>
            <a:r>
              <a:rPr lang="en-US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5991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218E55-0B37-BD4F-A4E6-588AD229E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2F6538-9DD3-0C41-9FBC-E147C4788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Keleş</a:t>
            </a:r>
            <a:r>
              <a:rPr lang="en-US" sz="3200" dirty="0"/>
              <a:t>, </a:t>
            </a:r>
            <a:r>
              <a:rPr lang="en-US" sz="3200" dirty="0" err="1"/>
              <a:t>Ruşen</a:t>
            </a:r>
            <a:r>
              <a:rPr lang="en-US" sz="3200" dirty="0"/>
              <a:t> (2016), </a:t>
            </a:r>
            <a:r>
              <a:rPr lang="en-US" sz="3200" dirty="0" err="1"/>
              <a:t>Yerinden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Siyaset</a:t>
            </a:r>
            <a:r>
              <a:rPr lang="en-US" sz="3200" dirty="0"/>
              <a:t>, </a:t>
            </a:r>
            <a:r>
              <a:rPr lang="en-US" sz="3200" dirty="0" err="1"/>
              <a:t>Cem</a:t>
            </a:r>
            <a:r>
              <a:rPr lang="en-US" sz="3200" dirty="0"/>
              <a:t> </a:t>
            </a:r>
            <a:r>
              <a:rPr lang="en-US" sz="3200" dirty="0" err="1"/>
              <a:t>Yayınevi</a:t>
            </a:r>
            <a:r>
              <a:rPr lang="en-US" sz="3200" dirty="0"/>
              <a:t>, İstanbul.</a:t>
            </a:r>
          </a:p>
          <a:p>
            <a:r>
              <a:rPr lang="en-US" sz="3200" dirty="0" err="1"/>
              <a:t>Keleş</a:t>
            </a:r>
            <a:r>
              <a:rPr lang="en-US" sz="3200" dirty="0"/>
              <a:t>, </a:t>
            </a:r>
            <a:r>
              <a:rPr lang="en-US" sz="3200" dirty="0" err="1"/>
              <a:t>Ruşen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Ayşegül</a:t>
            </a:r>
            <a:r>
              <a:rPr lang="en-US" sz="3200" dirty="0"/>
              <a:t> </a:t>
            </a:r>
            <a:r>
              <a:rPr lang="en-US" sz="3200" dirty="0" err="1"/>
              <a:t>Mengi</a:t>
            </a:r>
            <a:r>
              <a:rPr lang="en-US" sz="3200" dirty="0"/>
              <a:t> (2017), Kent </a:t>
            </a:r>
            <a:r>
              <a:rPr lang="en-US" sz="3200" dirty="0" err="1"/>
              <a:t>Hukuku</a:t>
            </a:r>
            <a:r>
              <a:rPr lang="en-US" sz="3200" dirty="0"/>
              <a:t>, </a:t>
            </a:r>
            <a:r>
              <a:rPr lang="en-US" sz="3200" dirty="0" err="1"/>
              <a:t>İmge</a:t>
            </a:r>
            <a:r>
              <a:rPr lang="en-US" sz="3200" dirty="0"/>
              <a:t> </a:t>
            </a:r>
            <a:r>
              <a:rPr lang="en-US" sz="3200" dirty="0" err="1"/>
              <a:t>Kitabevi</a:t>
            </a:r>
            <a:r>
              <a:rPr lang="en-US" sz="3200" dirty="0"/>
              <a:t> </a:t>
            </a:r>
            <a:r>
              <a:rPr lang="en-US" sz="3200" dirty="0" err="1"/>
              <a:t>Yayınları</a:t>
            </a:r>
            <a:r>
              <a:rPr lang="en-US" sz="3200" dirty="0"/>
              <a:t>, Ankara.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9688427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16</TotalTime>
  <Words>181</Words>
  <Application>Microsoft Macintosh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Paket</vt:lpstr>
      <vt:lpstr>Mekan ve Siyaset</vt:lpstr>
      <vt:lpstr>Mekan ve siyaset</vt:lpstr>
      <vt:lpstr>Mekan ve siyaset</vt:lpstr>
      <vt:lpstr>Mekan ve siyaset</vt:lpstr>
      <vt:lpstr>Mekan ve siyaset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Microsoft Office User</dc:creator>
  <cp:lastModifiedBy>Kıvılcım Ertan</cp:lastModifiedBy>
  <cp:revision>6</cp:revision>
  <dcterms:created xsi:type="dcterms:W3CDTF">2021-01-01T15:35:40Z</dcterms:created>
  <dcterms:modified xsi:type="dcterms:W3CDTF">2023-10-30T18:36:32Z</dcterms:modified>
</cp:coreProperties>
</file>