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92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7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6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64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4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4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8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7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7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2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3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9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33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AA831F-C821-448E-A3D1-466716744771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2C6AF6-4812-4DB8-BA25-3374B6CFA8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3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/>
              <a:t>FARKLI MÜZİKLER DE VAR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D. MÜZİK </a:t>
            </a:r>
            <a:r>
              <a:rPr lang="tr-TR" dirty="0" smtClean="0"/>
              <a:t>KÜLTÜRÜ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412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/>
              <a:t>Kazanım: D.2. Farklı türlerdeki müzikleri </a:t>
            </a:r>
            <a:r>
              <a:rPr lang="tr-TR" sz="2800" dirty="0" smtClean="0"/>
              <a:t>dinleyerek </a:t>
            </a:r>
            <a:r>
              <a:rPr lang="tr-TR" sz="2800" dirty="0"/>
              <a:t>müzik beğeni ve kültürünü geliştirir.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Etkinlik:</a:t>
            </a:r>
          </a:p>
          <a:p>
            <a:r>
              <a:rPr lang="tr-TR" dirty="0" smtClean="0"/>
              <a:t>Öğretmen </a:t>
            </a:r>
            <a:r>
              <a:rPr lang="tr-TR" dirty="0"/>
              <a:t>öğrencilere günlük hayatlarında </a:t>
            </a:r>
            <a:r>
              <a:rPr lang="tr-TR" dirty="0" smtClean="0"/>
              <a:t>dinledikleri </a:t>
            </a:r>
            <a:r>
              <a:rPr lang="tr-TR" dirty="0"/>
              <a:t>müziklerden sevdikleri şarkıların neler olduğunu </a:t>
            </a:r>
            <a:r>
              <a:rPr lang="tr-TR" dirty="0" smtClean="0"/>
              <a:t>sorarak </a:t>
            </a:r>
            <a:r>
              <a:rPr lang="tr-TR" dirty="0"/>
              <a:t>derse başlar. </a:t>
            </a:r>
            <a:endParaRPr lang="tr-TR" dirty="0" smtClean="0"/>
          </a:p>
          <a:p>
            <a:r>
              <a:rPr lang="tr-TR" dirty="0" smtClean="0"/>
              <a:t>Gelen </a:t>
            </a:r>
            <a:r>
              <a:rPr lang="tr-TR" dirty="0"/>
              <a:t>cevaplar doğrultusunda şarkıların isimleri tahtaya yazılarak sınıfta paylaşılır. </a:t>
            </a:r>
            <a:endParaRPr lang="tr-TR" dirty="0" smtClean="0"/>
          </a:p>
          <a:p>
            <a:r>
              <a:rPr lang="tr-TR" dirty="0" smtClean="0"/>
              <a:t>Öğretmen </a:t>
            </a:r>
            <a:r>
              <a:rPr lang="tr-TR" dirty="0"/>
              <a:t>tahtaya yazılan bu şarkıların her birinin bir müzik türüne ait olduğu konusunda açıklamalar yapar. </a:t>
            </a:r>
            <a:endParaRPr lang="tr-TR" dirty="0" smtClean="0"/>
          </a:p>
          <a:p>
            <a:r>
              <a:rPr lang="tr-TR" dirty="0" smtClean="0"/>
              <a:t>Öğretmen </a:t>
            </a:r>
            <a:r>
              <a:rPr lang="tr-TR" dirty="0"/>
              <a:t>farklı müzik türlerini ayırt edebilmeleri için öğrencilere örnek müzikler dinleteceğini belirtir.</a:t>
            </a:r>
          </a:p>
        </p:txBody>
      </p:sp>
    </p:spTree>
    <p:extLst>
      <p:ext uri="{BB962C8B-B14F-4D97-AF65-F5344CB8AC3E}">
        <p14:creationId xmlns:p14="http://schemas.microsoft.com/office/powerpoint/2010/main" val="227275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Öğrencilere yurdumuzun çeşitli bölgelerine ait Türk Halk Müziği örnekleri (Karadeniz/horon, Ege/zeybek, İç Anadolu/bozlak vb.) dinletilir ve hangi bölgelere ait olabilecekleri sorulur. Düşünceler sınıfta </a:t>
            </a:r>
            <a:r>
              <a:rPr lang="tr-TR" dirty="0" smtClean="0"/>
              <a:t>paylaşılır.</a:t>
            </a:r>
          </a:p>
          <a:p>
            <a:endParaRPr lang="tr-TR" dirty="0"/>
          </a:p>
          <a:p>
            <a:r>
              <a:rPr lang="tr-TR" dirty="0" smtClean="0"/>
              <a:t>Öğretmen </a:t>
            </a:r>
            <a:r>
              <a:rPr lang="tr-TR" dirty="0"/>
              <a:t>gerekli tamamlamaları yapar.</a:t>
            </a:r>
          </a:p>
        </p:txBody>
      </p:sp>
    </p:spTree>
    <p:extLst>
      <p:ext uri="{BB962C8B-B14F-4D97-AF65-F5344CB8AC3E}">
        <p14:creationId xmlns:p14="http://schemas.microsoft.com/office/powerpoint/2010/main" val="398929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Öğrencilere </a:t>
            </a:r>
            <a:r>
              <a:rPr lang="tr-TR" dirty="0"/>
              <a:t>klasik Türk müziğine ait seviyeye uygun sözlü ve enstrümantal şarkı örnekleri dinletilir. Duygu ve düşünceler sınıfta paylaşılır. </a:t>
            </a:r>
            <a:endParaRPr lang="tr-TR" dirty="0" smtClean="0"/>
          </a:p>
          <a:p>
            <a:r>
              <a:rPr lang="tr-TR" dirty="0" smtClean="0"/>
              <a:t>Öğretmen </a:t>
            </a:r>
            <a:r>
              <a:rPr lang="tr-TR" dirty="0"/>
              <a:t>gerekli </a:t>
            </a:r>
            <a:r>
              <a:rPr lang="tr-TR" dirty="0" smtClean="0"/>
              <a:t>tamamlamaları </a:t>
            </a:r>
            <a:r>
              <a:rPr lang="tr-TR" dirty="0"/>
              <a:t>yapar.</a:t>
            </a:r>
          </a:p>
        </p:txBody>
      </p:sp>
    </p:spTree>
    <p:extLst>
      <p:ext uri="{BB962C8B-B14F-4D97-AF65-F5344CB8AC3E}">
        <p14:creationId xmlns:p14="http://schemas.microsoft.com/office/powerpoint/2010/main" val="7729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Öğrencilere </a:t>
            </a:r>
            <a:r>
              <a:rPr lang="tr-TR" dirty="0"/>
              <a:t>Türk pop müziği eserlerine ait seviyeye uygun pop müzik şarkı örnekleri dinletilir. Duygu ve </a:t>
            </a:r>
            <a:r>
              <a:rPr lang="tr-TR" dirty="0" smtClean="0"/>
              <a:t>dü</a:t>
            </a:r>
            <a:r>
              <a:rPr lang="tr-TR" dirty="0"/>
              <a:t>şünceler sınıfta paylaşılır. </a:t>
            </a:r>
            <a:endParaRPr lang="tr-TR" dirty="0" smtClean="0"/>
          </a:p>
          <a:p>
            <a:r>
              <a:rPr lang="tr-TR" dirty="0" smtClean="0"/>
              <a:t>Öğretmen </a:t>
            </a:r>
            <a:r>
              <a:rPr lang="tr-TR" dirty="0"/>
              <a:t>gerekli tamamlama­ları </a:t>
            </a:r>
            <a:r>
              <a:rPr lang="tr-TR" dirty="0" smtClean="0"/>
              <a:t>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587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Öğrencilere bazı müziklerin, insanlar üzerinde </a:t>
            </a:r>
            <a:r>
              <a:rPr lang="tr-TR" dirty="0" smtClean="0"/>
              <a:t>oluşturdukları </a:t>
            </a:r>
            <a:r>
              <a:rPr lang="tr-TR" dirty="0"/>
              <a:t>etkiler sebebiyle sadece ait oldukları ülkelerde değil diğer ülkelerin insanları tarafından da sevilerek </a:t>
            </a:r>
            <a:r>
              <a:rPr lang="tr-TR" dirty="0" smtClean="0"/>
              <a:t>dinlendiği</a:t>
            </a:r>
            <a:r>
              <a:rPr lang="tr-TR" dirty="0"/>
              <a:t>, çalındığı ve söylendiği anlatılır.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tür müziklere uluslararası müzikler dendiği belirtilir. </a:t>
            </a:r>
            <a:endParaRPr lang="tr-TR" dirty="0" smtClean="0"/>
          </a:p>
          <a:p>
            <a:r>
              <a:rPr lang="tr-TR" dirty="0" smtClean="0"/>
              <a:t>Öğrencilere </a:t>
            </a:r>
            <a:r>
              <a:rPr lang="tr-TR" dirty="0" err="1"/>
              <a:t>jazz</a:t>
            </a:r>
            <a:r>
              <a:rPr lang="tr-TR" dirty="0"/>
              <a:t>, </a:t>
            </a:r>
            <a:r>
              <a:rPr lang="tr-TR" dirty="0" err="1"/>
              <a:t>rock</a:t>
            </a:r>
            <a:r>
              <a:rPr lang="tr-TR" dirty="0"/>
              <a:t> ve klasik Batı müziğine ait örnek eserler dinletilir. </a:t>
            </a:r>
            <a:endParaRPr lang="tr-TR" dirty="0" smtClean="0"/>
          </a:p>
          <a:p>
            <a:r>
              <a:rPr lang="tr-TR" dirty="0" smtClean="0"/>
              <a:t>Konu </a:t>
            </a:r>
            <a:r>
              <a:rPr lang="tr-TR" dirty="0"/>
              <a:t>ile ilgili duygu ve düşünceler sınıfta paylaşılır.</a:t>
            </a:r>
          </a:p>
        </p:txBody>
      </p:sp>
    </p:spTree>
    <p:extLst>
      <p:ext uri="{BB962C8B-B14F-4D97-AF65-F5344CB8AC3E}">
        <p14:creationId xmlns:p14="http://schemas.microsoft.com/office/powerpoint/2010/main" val="308074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türe ait olduklarını tartışın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38" y="2495288"/>
            <a:ext cx="2701195" cy="3611222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56" y="2495288"/>
            <a:ext cx="2650798" cy="35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Öğrencilerinizin; derse katılım, müzik türlerini </a:t>
            </a:r>
            <a:r>
              <a:rPr lang="tr-TR" dirty="0" smtClean="0"/>
              <a:t>doğru </a:t>
            </a:r>
            <a:r>
              <a:rPr lang="tr-TR" dirty="0"/>
              <a:t>şekilde ayırt etme ve sorulan sorulara doğru cevaplar verme bakımından performanslarını değerlendiriniz. </a:t>
            </a:r>
            <a:endParaRPr lang="tr-TR" dirty="0" smtClean="0"/>
          </a:p>
          <a:p>
            <a:r>
              <a:rPr lang="tr-TR" dirty="0" smtClean="0"/>
              <a:t>Öğrencilerinizi </a:t>
            </a:r>
            <a:r>
              <a:rPr lang="tr-TR" dirty="0"/>
              <a:t>derse katılmaları, sorulara konuya uygun ve mantıklı cevaplar vermeleri için teşvik ediniz.</a:t>
            </a:r>
          </a:p>
        </p:txBody>
      </p:sp>
    </p:spTree>
    <p:extLst>
      <p:ext uri="{BB962C8B-B14F-4D97-AF65-F5344CB8AC3E}">
        <p14:creationId xmlns:p14="http://schemas.microsoft.com/office/powerpoint/2010/main" val="391159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264</Words>
  <Application>Microsoft Office PowerPoint</Application>
  <PresentationFormat>Geniş ekran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FARKLI MÜZİKLER DE VAR</vt:lpstr>
      <vt:lpstr>Kazanım: D.2. Farklı türlerdeki müzikleri dinleyerek müzik beğeni ve kültürünü geliştirir. </vt:lpstr>
      <vt:lpstr>PowerPoint Sunusu</vt:lpstr>
      <vt:lpstr>PowerPoint Sunusu</vt:lpstr>
      <vt:lpstr>PowerPoint Sunusu</vt:lpstr>
      <vt:lpstr>PowerPoint Sunusu</vt:lpstr>
      <vt:lpstr>Hangi türe ait olduklarını tartışın</vt:lpstr>
      <vt:lpstr>Değerlendirme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FARKLI MÜZİKLER DE VAR</dc:title>
  <dc:creator>svr</dc:creator>
  <cp:lastModifiedBy>svr</cp:lastModifiedBy>
  <cp:revision>2</cp:revision>
  <dcterms:created xsi:type="dcterms:W3CDTF">2018-03-29T10:35:36Z</dcterms:created>
  <dcterms:modified xsi:type="dcterms:W3CDTF">2018-03-29T10:51:21Z</dcterms:modified>
</cp:coreProperties>
</file>