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1085" r:id="rId6"/>
    <p:sldId id="1086" r:id="rId7"/>
    <p:sldId id="1089" r:id="rId8"/>
    <p:sldId id="1087" r:id="rId9"/>
    <p:sldId id="1088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PAYLI MÜLKİYET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TEK BAŞINA MÜLKİYET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BİRLİKTE MÜLKİYET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Paylı Mülkiyet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Elbirliği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MÜLKİYETİN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25811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Hukuki İşlem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Yetkili Makamın Kararı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Kanun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MÜLKİYETİN KURULMASI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Sürekli bir amaca özgülenmesi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Uygun olmayan zaman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İradi olarak (sözleşmeyle)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647598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PAYLAŞMANIN YAPILAMAYACAĞI HALLER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8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YÖNETİM İŞLERİ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Zorunlu Yönetim İşleri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İvedi Yönetim İşleri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Olağan Yönetim İşleri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Önemli Yönetim İşleri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Olağanüstü Yönetim İşleri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MÜLKİYETTE YÖNETİM VE TASARRUF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BİR VEYA BİRKAÇ PAYDAŞ BAKIMINDAN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Genel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Sebepler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Paydaşlıktan Çıkarılma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 PAYDAŞLAR BAKIMINDAN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Genel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Sebepler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Özel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Durum: PAYLAŞMA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MÜLKİYETİN SONA ERMESİ</a:t>
            </a:r>
          </a:p>
        </p:txBody>
      </p:sp>
    </p:spTree>
    <p:extLst>
      <p:ext uri="{BB962C8B-B14F-4D97-AF65-F5344CB8AC3E}">
        <p14:creationId xmlns:p14="http://schemas.microsoft.com/office/powerpoint/2010/main" val="20801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12455</TotalTime>
  <Words>100</Words>
  <Application>Microsoft Office PowerPoint</Application>
  <PresentationFormat>Ekran Gösterisi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816</cp:revision>
  <cp:lastPrinted>2016-10-24T07:53:35Z</cp:lastPrinted>
  <dcterms:created xsi:type="dcterms:W3CDTF">2016-09-18T09:35:24Z</dcterms:created>
  <dcterms:modified xsi:type="dcterms:W3CDTF">2020-02-26T07:28:43Z</dcterms:modified>
</cp:coreProperties>
</file>